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9.xml" ContentType="application/vnd.openxmlformats-officedocument.presentationml.notesSlide+xml"/>
  <Override PartName="/ppt/tags/tag18.xml" ContentType="application/vnd.openxmlformats-officedocument.presentationml.tags+xml"/>
  <Override PartName="/ppt/notesSlides/notesSlide20.xml" ContentType="application/vnd.openxmlformats-officedocument.presentationml.notesSlide+xml"/>
  <Override PartName="/ppt/tags/tag19.xml" ContentType="application/vnd.openxmlformats-officedocument.presentationml.tags+xml"/>
  <Override PartName="/ppt/notesSlides/notesSlide21.xml" ContentType="application/vnd.openxmlformats-officedocument.presentationml.notesSlide+xml"/>
  <Override PartName="/ppt/tags/tag20.xml" ContentType="application/vnd.openxmlformats-officedocument.presentationml.tags+xml"/>
  <Override PartName="/ppt/notesSlides/notesSlide22.xml" ContentType="application/vnd.openxmlformats-officedocument.presentationml.notesSlide+xml"/>
  <Override PartName="/ppt/tags/tag21.xml" ContentType="application/vnd.openxmlformats-officedocument.presentationml.tags+xml"/>
  <Override PartName="/ppt/notesSlides/notesSlide23.xml" ContentType="application/vnd.openxmlformats-officedocument.presentationml.notesSlide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667" r:id="rId5"/>
    <p:sldMasterId id="2147483695" r:id="rId6"/>
    <p:sldMasterId id="2147483723" r:id="rId7"/>
    <p:sldMasterId id="2147483742" r:id="rId8"/>
  </p:sldMasterIdLst>
  <p:notesMasterIdLst>
    <p:notesMasterId r:id="rId34"/>
  </p:notesMasterIdLst>
  <p:handoutMasterIdLst>
    <p:handoutMasterId r:id="rId35"/>
  </p:handoutMasterIdLst>
  <p:sldIdLst>
    <p:sldId id="279" r:id="rId9"/>
    <p:sldId id="278" r:id="rId10"/>
    <p:sldId id="273" r:id="rId11"/>
    <p:sldId id="296" r:id="rId12"/>
    <p:sldId id="297" r:id="rId13"/>
    <p:sldId id="287" r:id="rId14"/>
    <p:sldId id="289" r:id="rId15"/>
    <p:sldId id="295" r:id="rId16"/>
    <p:sldId id="277" r:id="rId17"/>
    <p:sldId id="290" r:id="rId18"/>
    <p:sldId id="291" r:id="rId19"/>
    <p:sldId id="292" r:id="rId20"/>
    <p:sldId id="293" r:id="rId21"/>
    <p:sldId id="288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6" r:id="rId30"/>
    <p:sldId id="308" r:id="rId31"/>
    <p:sldId id="305" r:id="rId32"/>
    <p:sldId id="307" r:id="rId3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307"/>
    <a:srgbClr val="2C567A"/>
    <a:srgbClr val="336600"/>
    <a:srgbClr val="740000"/>
    <a:srgbClr val="D8C57E"/>
    <a:srgbClr val="CE4C65"/>
    <a:srgbClr val="133A61"/>
    <a:srgbClr val="8F0305"/>
    <a:srgbClr val="FFFFFF"/>
    <a:srgbClr val="D365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D7AC3CCA-C797-4891-BE02-D94E43425B7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4674" autoAdjust="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0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9CEB2FD-9A21-4F30-AA17-4B28BB4DBBDF}" type="datetime1">
              <a:rPr lang="es-ES" smtClean="0"/>
              <a:t>24/07/2022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E8539F-9881-48F5-86EB-3D9AD40CB4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2821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547C8B4-FA9E-4352-A6E4-83C620838465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F3E6AC-EE2A-4D92-BFD4-7D35F37B4FE2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967903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F3E6AC-EE2A-4D92-BFD4-7D35F37B4FE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259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F3E6AC-EE2A-4D92-BFD4-7D35F37B4FE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703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F3E6AC-EE2A-4D92-BFD4-7D35F37B4FE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0839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F3E6AC-EE2A-4D92-BFD4-7D35F37B4FE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3114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F3E6AC-EE2A-4D92-BFD4-7D35F37B4FE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0903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E59743-683C-4279-9E83-23C937C99CF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133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078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7981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F3E6AC-EE2A-4D92-BFD4-7D35F37B4FE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8824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59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546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688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E59743-683C-4279-9E83-23C937C99CF6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133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471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660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F3E6AC-EE2A-4D92-BFD4-7D35F37B4FE2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00471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2370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7929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859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6330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36304E-FDE3-4B4F-A3B7-EBE87F3FA5E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6330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F3E6AC-EE2A-4D92-BFD4-7D35F37B4FE2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7596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30.svg"/><Relationship Id="rId4" Type="http://schemas.openxmlformats.org/officeDocument/2006/relationships/image" Target="../media/image23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4.png"/><Relationship Id="rId5" Type="http://schemas.openxmlformats.org/officeDocument/2006/relationships/image" Target="../media/image30.svg"/><Relationship Id="rId4" Type="http://schemas.openxmlformats.org/officeDocument/2006/relationships/image" Target="../media/image23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0.svg"/><Relationship Id="rId5" Type="http://schemas.openxmlformats.org/officeDocument/2006/relationships/image" Target="../media/image30.png"/><Relationship Id="rId4" Type="http://schemas.openxmlformats.org/officeDocument/2006/relationships/image" Target="../media/image38.svg"/></Relationships>
</file>

<file path=ppt/slideLayouts/_rels/slideLayout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Layouts/_rels/slideLayout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0.svg"/><Relationship Id="rId5" Type="http://schemas.openxmlformats.org/officeDocument/2006/relationships/image" Target="../media/image30.png"/><Relationship Id="rId4" Type="http://schemas.openxmlformats.org/officeDocument/2006/relationships/image" Target="../media/image38.svg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Layouts/_rels/slideLayout9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0525800-3F15-46E1-990C-A4BA7B98F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25345"/>
            <a:ext cx="6801320" cy="1737361"/>
          </a:xfrm>
        </p:spPr>
        <p:txBody>
          <a:bodyPr rtlCol="0" anchor="ctr" anchorCtr="0"/>
          <a:lstStyle>
            <a:lvl1pPr algn="ctr"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43F79B5-FBA1-49BD-9095-A9BB6A021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1256" y="4534872"/>
            <a:ext cx="3392543" cy="1737360"/>
          </a:xfrm>
        </p:spPr>
        <p:txBody>
          <a:bodyPr rtlCol="0" anchor="ctr" anchorCtr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8607C96-5153-4190-BA97-E8AF588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704171-984D-4C9D-A616-0E1E5BC680CF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822120-61A5-4970-B9BF-8B608253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51A66616-AA6A-422C-9360-1D12495E2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15502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8">
            <a:extLst>
              <a:ext uri="{FF2B5EF4-FFF2-40B4-BE49-F238E27FC236}">
                <a16:creationId xmlns:a16="http://schemas.microsoft.com/office/drawing/2014/main" xmlns="" id="{9BBF8640-DE64-4B60-867F-0CBE26BD00A0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white">
          <a:xfrm>
            <a:off x="2365864" y="6114929"/>
            <a:ext cx="9486900" cy="435466"/>
          </a:xfrm>
        </p:spPr>
        <p:txBody>
          <a:bodyPr rtlCol="0">
            <a:normAutofit/>
          </a:bodyPr>
          <a:lstStyle>
            <a:lvl1pPr algn="r">
              <a:defRPr i="0"/>
            </a:lvl1pPr>
          </a:lstStyle>
          <a:p>
            <a:pPr marL="0" lvl="0" indent="0" algn="r" rtl="0">
              <a:buNone/>
            </a:pPr>
            <a:r>
              <a:rPr lang="es-ES" sz="2000" i="1" noProof="0">
                <a:solidFill>
                  <a:schemeClr val="bg1"/>
                </a:solidFill>
                <a:cs typeface="Segoe UI" panose="020B0502040204020203" pitchFamily="34" charset="0"/>
              </a:rPr>
              <a:t>Editar estilos de texto del patrón</a:t>
            </a:r>
          </a:p>
          <a:p>
            <a:pPr marL="0" lvl="1" indent="0" algn="r" rtl="0">
              <a:buNone/>
            </a:pPr>
            <a:r>
              <a:rPr lang="es-ES" sz="2000" i="1" noProof="0">
                <a:solidFill>
                  <a:schemeClr val="bg1"/>
                </a:solidFill>
                <a:cs typeface="Segoe UI" panose="020B0502040204020203" pitchFamily="34" charset="0"/>
              </a:rPr>
              <a:t>Segundo nivel</a:t>
            </a:r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xmlns="" id="{D0D19A04-6F0F-4BFC-8AD6-19F13EE10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11" y="149470"/>
            <a:ext cx="5838825" cy="645691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61258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_Cent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82E9B749-F2BE-45BB-B34D-42D465670D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52550" y="4626244"/>
            <a:ext cx="9486900" cy="521485"/>
          </a:xfrm>
        </p:spPr>
        <p:txBody>
          <a:bodyPr rtlCol="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17F2E03-8BBF-4A9C-A004-C3807BB5A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3A1D78-25C7-4328-80BC-F780BC23472E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86C8BC3-3FA7-4F23-B793-4F5DA208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E7CEF240-DD06-4F27-8707-2E6A53497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6EB33C-1430-4381-BC10-3C6BC5D2A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550" y="1476375"/>
            <a:ext cx="9486900" cy="1708527"/>
          </a:xfrm>
        </p:spPr>
        <p:txBody>
          <a:bodyPr rtlCol="0" anchor="t" anchorCtr="0"/>
          <a:lstStyle>
            <a:lvl1pPr algn="ctr">
              <a:defRPr i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7672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inf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0FFBF3B-53AB-4D7D-9C4D-42E1E229B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00"/>
            <a:ext cx="10515600" cy="1929666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FD185FE0-A783-42CA-BED0-EFB6F4964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79BE4F-298C-4EBB-8441-AA748A35DBC7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DFC15A3E-54C3-4563-B93A-9E56494A7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xmlns="" id="{CB9ECD06-D58A-422E-8343-17796E69861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31381" y="5918200"/>
            <a:ext cx="9515475" cy="438150"/>
          </a:xfrm>
        </p:spPr>
        <p:txBody>
          <a:bodyPr rtlCol="0">
            <a:noAutofit/>
          </a:bodyPr>
          <a:lstStyle>
            <a:lvl1pPr marL="0" indent="0" algn="r">
              <a:buNone/>
              <a:defRPr sz="2000">
                <a:latin typeface="+mn-lt"/>
              </a:defRPr>
            </a:lvl1pPr>
            <a:lvl2pPr marL="457200" indent="0" algn="r">
              <a:buNone/>
              <a:defRPr sz="2000">
                <a:latin typeface="+mn-lt"/>
              </a:defRPr>
            </a:lvl2pPr>
            <a:lvl3pPr marL="914400" indent="0" algn="r">
              <a:buNone/>
              <a:defRPr sz="2000">
                <a:latin typeface="+mn-lt"/>
              </a:defRPr>
            </a:lvl3pPr>
            <a:lvl4pPr marL="1371600" indent="0" algn="r">
              <a:buNone/>
              <a:defRPr sz="2000">
                <a:latin typeface="+mn-lt"/>
              </a:defRPr>
            </a:lvl4pPr>
            <a:lvl5pPr marL="1828800" indent="0" algn="r">
              <a:buNone/>
              <a:defRPr sz="2000">
                <a:latin typeface="+mn-lt"/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9741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inferior derec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128A89E-076E-497A-A4CE-93C75C166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49" y="3825024"/>
            <a:ext cx="11391499" cy="2096880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5710B449-15E4-41C1-A0BD-6916BD2B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3AF728-5DED-4854-9E1E-4B3057F8D171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00FF690-36F7-4631-8284-EB23B592E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74050B4F-6E15-4AA2-9669-EE44D3A5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" name="Marcador de contenido 1">
            <a:extLst>
              <a:ext uri="{FF2B5EF4-FFF2-40B4-BE49-F238E27FC236}">
                <a16:creationId xmlns:a16="http://schemas.microsoft.com/office/drawing/2014/main" xmlns="" id="{73C8662D-2189-4802-AEE5-20470C02D13E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white">
          <a:xfrm>
            <a:off x="2199874" y="5927196"/>
            <a:ext cx="9486900" cy="474294"/>
          </a:xfrm>
          <a:ln>
            <a:noFill/>
          </a:ln>
        </p:spPr>
        <p:txBody>
          <a:bodyPr rtlCol="0">
            <a:normAutofit/>
          </a:bodyPr>
          <a:lstStyle>
            <a:lvl1pPr algn="r">
              <a:defRPr/>
            </a:lvl1pPr>
          </a:lstStyle>
          <a:p>
            <a:pPr lvl="0" algn="r" rtl="0"/>
            <a:r>
              <a:rPr lang="es-ES" sz="2000" noProof="0">
                <a:solidFill>
                  <a:schemeClr val="bg1"/>
                </a:solidFill>
              </a:rPr>
              <a:t>Editar estilos de texto del patrón</a:t>
            </a:r>
          </a:p>
          <a:p>
            <a:pPr lvl="1" algn="r" rtl="0"/>
            <a:r>
              <a:rPr lang="es-ES" sz="2000" noProof="0">
                <a:solidFill>
                  <a:schemeClr val="bg1"/>
                </a:solidFill>
              </a:rPr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1838764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uperior subtítulo inferior derec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8756786-C55B-4499-B117-765B616E6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288393"/>
            <a:ext cx="11772899" cy="1492782"/>
          </a:xfrm>
        </p:spPr>
        <p:txBody>
          <a:bodyPr rtlCol="0"/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1779DCA2-4B74-4315-832D-46FA2360E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32F6A2-4CD7-4D97-A1E8-BC9C30C87E76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72B348AC-EF4F-4C4C-B8BB-FE76E2A7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xmlns="" id="{F2170172-F7C2-49C7-9A19-1829816338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43450" y="6265863"/>
            <a:ext cx="7153275" cy="455612"/>
          </a:xfrm>
        </p:spPr>
        <p:txBody>
          <a:bodyPr rtlCol="0"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3196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superior y subtítulo inferior derec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CB6272-9C66-4BAF-ADB2-BB960F570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27" y="285749"/>
            <a:ext cx="10588873" cy="3011365"/>
          </a:xfrm>
        </p:spPr>
        <p:txBody>
          <a:bodyPr rtlCol="0" anchor="t" anchorCtr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C1F3AE6-2CF4-4F8E-9A91-243A57993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EA29EC-7312-48DF-BD64-8E6DEF7430E6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xmlns="" id="{D0BEF955-A913-4A15-AB41-00128DC34D5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38375" y="6169024"/>
            <a:ext cx="9505950" cy="365125"/>
          </a:xfrm>
        </p:spPr>
        <p:txBody>
          <a:bodyPr rtlCol="0">
            <a:noAutofit/>
          </a:bodyPr>
          <a:lstStyle>
            <a:lvl1pPr marL="0" indent="0" algn="r">
              <a:buNone/>
              <a:defRPr sz="2000"/>
            </a:lvl1pPr>
            <a:lvl2pPr marL="457200" indent="0" algn="r">
              <a:buNone/>
              <a:defRPr sz="2000"/>
            </a:lvl2pPr>
            <a:lvl3pPr marL="914400" indent="0" algn="r">
              <a:buNone/>
              <a:defRPr sz="2000"/>
            </a:lvl3pPr>
            <a:lvl4pPr marL="1371600" indent="0" algn="r">
              <a:buNone/>
              <a:defRPr sz="2000"/>
            </a:lvl4pPr>
            <a:lvl5pPr marL="1828800" indent="0" algn="r">
              <a:buNone/>
              <a:defRPr sz="2000"/>
            </a:lvl5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886989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subtítulo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01FABF6-BCBB-4979-A429-A8C53EAF4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781" y="365125"/>
            <a:ext cx="11014435" cy="3616325"/>
          </a:xfrm>
        </p:spPr>
        <p:txBody>
          <a:bodyPr rtlCol="0" anchor="t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B7940B77-ABE7-4DC7-A608-AB1779437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50A5C-E787-4639-9FD8-46931111E524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4FD022E-97C1-4D08-B1C8-18C6109D0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A0B26426-C17F-4D34-BD4F-CE33FA0E9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xmlns="" id="{89B21A59-00E0-403F-9E1E-43C43756FD4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2550" y="6154738"/>
            <a:ext cx="94869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2892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C98AF8F-58B2-467F-936E-70379C1AF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241"/>
            <a:ext cx="10515600" cy="3184559"/>
          </a:xfrm>
        </p:spPr>
        <p:txBody>
          <a:bodyPr rtlCol="0" anchor="t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contenido 1">
            <a:extLst>
              <a:ext uri="{FF2B5EF4-FFF2-40B4-BE49-F238E27FC236}">
                <a16:creationId xmlns:a16="http://schemas.microsoft.com/office/drawing/2014/main" xmlns="" id="{137D3DA5-DEEF-48AD-9A16-584B27F8F84A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white">
          <a:xfrm>
            <a:off x="6286500" y="6264341"/>
            <a:ext cx="5686425" cy="593660"/>
          </a:xfrm>
        </p:spPr>
        <p:txBody>
          <a:bodyPr rtlCol="0">
            <a:normAutofit/>
          </a:bodyPr>
          <a:lstStyle>
            <a:lvl1pPr algn="r">
              <a:defRPr/>
            </a:lvl1pPr>
          </a:lstStyle>
          <a:p>
            <a:pPr lvl="0" rtl="0"/>
            <a:r>
              <a:rPr lang="es-ES" sz="2000" noProof="0">
                <a:solidFill>
                  <a:schemeClr val="bg1"/>
                </a:solidFill>
              </a:rPr>
              <a:t>Editar estilos de texto del patrón</a:t>
            </a:r>
          </a:p>
          <a:p>
            <a:pPr lvl="1" rtl="0"/>
            <a:r>
              <a:rPr lang="es-ES" sz="2000" noProof="0">
                <a:solidFill>
                  <a:schemeClr val="bg1"/>
                </a:solidFill>
              </a:rPr>
              <a:t>Segundo nivel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63E7DB53-9696-4FC5-8680-97ED3448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35A193-93F2-4CEF-B501-D09D7056C10F}" type="datetime1">
              <a:rPr lang="es-ES" noProof="0" smtClean="0"/>
              <a:t>24/07/2022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23242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2DFCFD2-DF13-4F02-BBD5-B68B0905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656"/>
            <a:ext cx="10515600" cy="3408893"/>
          </a:xfrm>
        </p:spPr>
        <p:txBody>
          <a:bodyPr rtlCol="0" anchor="t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ED78B1F9-6755-42E5-8F50-0B945D27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CF5839-3CA9-4006-BA44-BC4D8EBB7FC6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0A0B890C-0CB4-4A98-9943-9C2257BF3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805844CD-8F1F-4298-A223-C4256A6F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" name="Marcador de contenido 1">
            <a:extLst>
              <a:ext uri="{FF2B5EF4-FFF2-40B4-BE49-F238E27FC236}">
                <a16:creationId xmlns:a16="http://schemas.microsoft.com/office/drawing/2014/main" xmlns="" id="{F84B6337-F0FA-40DA-A205-42E63B13ADB9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white">
          <a:xfrm>
            <a:off x="1352550" y="6150952"/>
            <a:ext cx="9486900" cy="515492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 rtl="0"/>
            <a:r>
              <a:rPr lang="es-ES" sz="2000" noProof="0">
                <a:solidFill>
                  <a:schemeClr val="bg1"/>
                </a:solidFill>
              </a:rPr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63581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 CITA PERSONALIZ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B1329DF-B16C-4958-8120-1F3D8DD9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AA2049-D09B-4DA1-9AE7-E0529DBFD8EF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DA38D7F-2A7C-4C62-B3BC-1DB1A4602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E38DAFEE-0ED4-43C2-8025-5961460D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xmlns="" id="{EAE23B48-0D16-412C-BC69-B41C4F2AC7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5784726"/>
            <a:ext cx="10515600" cy="365125"/>
          </a:xfrm>
        </p:spPr>
        <p:txBody>
          <a:bodyPr rtlCol="0">
            <a:normAutofit/>
          </a:bodyPr>
          <a:lstStyle>
            <a:lvl1pPr marL="0" indent="0" algn="r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Agregar autor o escritor aquí</a:t>
            </a: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xmlns="" id="{06D0385B-605F-4AEB-B2CD-DA707D355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35879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5157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8607C96-5153-4190-BA97-E8AF588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173D3F-8A74-4145-8634-2B02C0CB74D5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822120-61A5-4970-B9BF-8B608253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51A66616-AA6A-422C-9360-1D12495E2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7588C331-B180-41FC-8DD2-82D2B1615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75955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 descr="Copas en una mesa">
            <a:extLst>
              <a:ext uri="{FF2B5EF4-FFF2-40B4-BE49-F238E27FC236}">
                <a16:creationId xmlns:a16="http://schemas.microsoft.com/office/drawing/2014/main" xmlns="" id="{8560CB95-F807-46B3-8A39-B650A8906A3F}"/>
              </a:ext>
            </a:extLst>
          </p:cNvPr>
          <p:cNvSpPr/>
          <p:nvPr userDrawn="1"/>
        </p:nvSpPr>
        <p:spPr>
          <a:xfrm>
            <a:off x="5199825" y="0"/>
            <a:ext cx="6992175" cy="6858000"/>
          </a:xfrm>
          <a:prstGeom prst="rect">
            <a:avLst/>
          </a:prstGeom>
          <a:blipFill>
            <a:blip r:embed="rId2"/>
            <a:srcRect/>
            <a:stretch>
              <a:fillRect t="-418" b="-41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Rectángulo 6" descr="Máscara de pincelada">
            <a:extLst>
              <a:ext uri="{FF2B5EF4-FFF2-40B4-BE49-F238E27FC236}">
                <a16:creationId xmlns:a16="http://schemas.microsoft.com/office/drawing/2014/main" xmlns="" id="{09350598-7231-484F-ABFF-7D42DB842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56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CBC4D2-04A1-4388-B041-D25EA3246F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924" y="3482526"/>
            <a:ext cx="6238970" cy="1967770"/>
          </a:xfrm>
        </p:spPr>
        <p:txBody>
          <a:bodyPr rtlCol="0" anchor="b">
            <a:normAutofit/>
          </a:bodyPr>
          <a:lstStyle>
            <a:lvl1pPr algn="l">
              <a:lnSpc>
                <a:spcPct val="85000"/>
              </a:lnSpc>
              <a:defRPr sz="5500"/>
            </a:lvl1pPr>
          </a:lstStyle>
          <a:p>
            <a:pPr rtl="0"/>
            <a:r>
              <a:rPr lang="es-ES" noProof="0"/>
              <a:t>HAGA CLIC PARA </a:t>
            </a:r>
            <a:br>
              <a:rPr lang="es-ES" noProof="0"/>
            </a:br>
            <a:r>
              <a:rPr lang="es-ES" noProof="0"/>
              <a:t>EDITAR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822EDEE-795E-4F38-9546-83FC7F9253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924" y="5646875"/>
            <a:ext cx="6238970" cy="505934"/>
          </a:xfrm>
        </p:spPr>
        <p:txBody>
          <a:bodyPr rtlCol="0">
            <a:noAutofit/>
          </a:bodyPr>
          <a:lstStyle>
            <a:lvl1pPr marL="0" indent="0" algn="l">
              <a:buNone/>
              <a:defRPr sz="32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2BFAD3E-7077-4F6A-9BC8-4508F2B4F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FF6CD8-FBB8-4256-87F1-FD70D838433F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5794AFC-07BE-4BCA-8E8F-AA68C7F7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F70EFB6A-EF00-4DD9-9184-AFC328D0236C}"/>
              </a:ext>
            </a:extLst>
          </p:cNvPr>
          <p:cNvCxnSpPr>
            <a:cxnSpLocks/>
          </p:cNvCxnSpPr>
          <p:nvPr userDrawn="1"/>
        </p:nvCxnSpPr>
        <p:spPr>
          <a:xfrm>
            <a:off x="959490" y="5453416"/>
            <a:ext cx="4325112" cy="0"/>
          </a:xfrm>
          <a:prstGeom prst="line">
            <a:avLst/>
          </a:prstGeom>
          <a:ln 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ción de imagen 14" descr="Su logotipo">
            <a:extLst>
              <a:ext uri="{FF2B5EF4-FFF2-40B4-BE49-F238E27FC236}">
                <a16:creationId xmlns:a16="http://schemas.microsoft.com/office/drawing/2014/main" xmlns="" id="{FC85CAB4-100C-489B-BC14-9A3F41B7EC8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3091" y="873125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995462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6308FC7C-F5F3-4D82-ADCB-B64F9FBB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C90D35E8-D43B-49F9-9465-A7A8F698FC8A}"/>
              </a:ext>
            </a:extLst>
          </p:cNvPr>
          <p:cNvCxnSpPr/>
          <p:nvPr userDrawn="1"/>
        </p:nvCxnSpPr>
        <p:spPr>
          <a:xfrm>
            <a:off x="4989576" y="5062120"/>
            <a:ext cx="2212848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478BCED-C8F6-4698-88FD-E7CECA9E74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29361" y="5202783"/>
            <a:ext cx="513327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1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 descr="Interior de un restaurante">
            <a:extLst>
              <a:ext uri="{FF2B5EF4-FFF2-40B4-BE49-F238E27FC236}">
                <a16:creationId xmlns:a16="http://schemas.microsoft.com/office/drawing/2014/main" xmlns="" id="{3663C424-4D11-4875-A44A-FF368BB74F6C}"/>
              </a:ext>
            </a:extLst>
          </p:cNvPr>
          <p:cNvSpPr/>
          <p:nvPr userDrawn="1"/>
        </p:nvSpPr>
        <p:spPr>
          <a:xfrm>
            <a:off x="4721352" y="0"/>
            <a:ext cx="7470648" cy="6858000"/>
          </a:xfrm>
          <a:prstGeom prst="rect">
            <a:avLst/>
          </a:prstGeom>
          <a:blipFill>
            <a:blip r:embed="rId2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7" name="Rectángulo 6" descr="Máscara de pincelada">
            <a:extLst>
              <a:ext uri="{FF2B5EF4-FFF2-40B4-BE49-F238E27FC236}">
                <a16:creationId xmlns:a16="http://schemas.microsoft.com/office/drawing/2014/main" xmlns="" id="{609FB4CD-BB02-4D4B-8D86-3EC7DD3B67FE}"/>
              </a:ext>
            </a:extLst>
          </p:cNvPr>
          <p:cNvSpPr/>
          <p:nvPr userDrawn="1"/>
        </p:nvSpPr>
        <p:spPr>
          <a:xfrm>
            <a:off x="0" y="3211333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A8E0E8-66CF-479B-9B2B-23573DD993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928041"/>
            <a:ext cx="4251138" cy="1355251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es-ES" noProof="0"/>
              <a:t>HAGA CLIC PARA EDITAR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9B65A51-5568-4F87-9DD3-A3B39AB95D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417946"/>
            <a:ext cx="4251138" cy="307857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100" i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97AA241-A7D4-4B81-98DB-F4B364A35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3526E2-A633-4EED-AA1C-9E3D382F1FA5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15585EA-45A6-4D35-A7AB-F97FC27E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07F3847C-49D2-4ADE-9E05-28B879A9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F470E458-E7C2-4395-B75D-476A174CEE4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xmlns="" id="{D95556C4-3308-4A8B-A7F9-BEAC5A6230BE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9CAF3222-5D2C-427A-822C-5118901C34DE}"/>
              </a:ext>
            </a:extLst>
          </p:cNvPr>
          <p:cNvCxnSpPr/>
          <p:nvPr userDrawn="1"/>
        </p:nvCxnSpPr>
        <p:spPr>
          <a:xfrm>
            <a:off x="943135" y="2330475"/>
            <a:ext cx="356616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CF79489C-0CC8-496C-B0B4-808444D916F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3583320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 descr="Un joven bebiendo café">
            <a:extLst>
              <a:ext uri="{FF2B5EF4-FFF2-40B4-BE49-F238E27FC236}">
                <a16:creationId xmlns:a16="http://schemas.microsoft.com/office/drawing/2014/main" xmlns="" id="{816EFE26-DD10-44FC-BAAF-4EA15D4086A7}"/>
              </a:ext>
            </a:extLst>
          </p:cNvPr>
          <p:cNvSpPr/>
          <p:nvPr userDrawn="1"/>
        </p:nvSpPr>
        <p:spPr>
          <a:xfrm>
            <a:off x="0" y="0"/>
            <a:ext cx="6711696" cy="5925312"/>
          </a:xfrm>
          <a:prstGeom prst="rect">
            <a:avLst/>
          </a:prstGeom>
          <a:blipFill>
            <a:blip r:embed="rId2"/>
            <a:srcRect/>
            <a:stretch>
              <a:fillRect l="-32" r="-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 descr="Máscara de pincelada">
            <a:extLst>
              <a:ext uri="{FF2B5EF4-FFF2-40B4-BE49-F238E27FC236}">
                <a16:creationId xmlns:a16="http://schemas.microsoft.com/office/drawing/2014/main" xmlns="" id="{4190C024-B222-4F26-9066-AD52FB0D45E3}"/>
              </a:ext>
            </a:extLst>
          </p:cNvPr>
          <p:cNvSpPr/>
          <p:nvPr userDrawn="1"/>
        </p:nvSpPr>
        <p:spPr>
          <a:xfrm>
            <a:off x="0" y="3197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5F031D-510E-4663-BF87-CD265E4A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4540" y="830880"/>
            <a:ext cx="5292000" cy="1600200"/>
          </a:xfrm>
        </p:spPr>
        <p:txBody>
          <a:bodyPr rtlCol="0" anchor="b">
            <a:noAutofit/>
          </a:bodyPr>
          <a:lstStyle>
            <a:lvl1pPr>
              <a:defRPr sz="3400"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4CDB312-4D1B-447F-97E7-ABE93A3DE43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32550" y="2600951"/>
            <a:ext cx="5533990" cy="2997929"/>
          </a:xfrm>
        </p:spPr>
        <p:txBody>
          <a:bodyPr rtlCol="0">
            <a:normAutofit/>
          </a:bodyPr>
          <a:lstStyle>
            <a:lvl1pPr marL="230400">
              <a:lnSpc>
                <a:spcPct val="100000"/>
              </a:lnSpc>
              <a:spcBef>
                <a:spcPts val="600"/>
              </a:spcBef>
              <a:defRPr sz="2100" i="0"/>
            </a:lvl1pPr>
            <a:lvl2pPr marL="1800" indent="0">
              <a:lnSpc>
                <a:spcPct val="100000"/>
              </a:lnSpc>
              <a:spcBef>
                <a:spcPts val="600"/>
              </a:spcBef>
              <a:buNone/>
              <a:defRPr sz="2100" i="1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3F0F4E3-5500-460C-AB20-C7CE0A3F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EDFCD21-B871-4944-9E6C-ABFDA63AC6FD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039BD365-42F3-4F69-886B-478D54864737}"/>
              </a:ext>
            </a:extLst>
          </p:cNvPr>
          <p:cNvCxnSpPr/>
          <p:nvPr userDrawn="1"/>
        </p:nvCxnSpPr>
        <p:spPr>
          <a:xfrm>
            <a:off x="6207371" y="2494294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Marcador de posición de imagen 2">
            <a:extLst>
              <a:ext uri="{FF2B5EF4-FFF2-40B4-BE49-F238E27FC236}">
                <a16:creationId xmlns:a16="http://schemas.microsoft.com/office/drawing/2014/main" xmlns="" id="{280FA08D-85FA-44C3-8767-041020BA473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3765575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 descr="Mujer sonriendo con un teléfono móvil">
            <a:extLst>
              <a:ext uri="{FF2B5EF4-FFF2-40B4-BE49-F238E27FC236}">
                <a16:creationId xmlns:a16="http://schemas.microsoft.com/office/drawing/2014/main" xmlns="" id="{95A5621D-11A8-4134-AA47-F59127E702CB}"/>
              </a:ext>
            </a:extLst>
          </p:cNvPr>
          <p:cNvSpPr/>
          <p:nvPr userDrawn="1"/>
        </p:nvSpPr>
        <p:spPr>
          <a:xfrm>
            <a:off x="7373112" y="493776"/>
            <a:ext cx="4818888" cy="6364224"/>
          </a:xfrm>
          <a:prstGeom prst="rect">
            <a:avLst/>
          </a:prstGeom>
          <a:blipFill>
            <a:blip r:embed="rId2"/>
            <a:srcRect/>
            <a:stretch>
              <a:fillRect l="-20" r="-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 descr="Máscara de pincelada">
            <a:extLst>
              <a:ext uri="{FF2B5EF4-FFF2-40B4-BE49-F238E27FC236}">
                <a16:creationId xmlns:a16="http://schemas.microsoft.com/office/drawing/2014/main" xmlns="" id="{41855D31-B9D9-4D6C-8BAD-6CBA6017C18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7" name="Título 25">
            <a:extLst>
              <a:ext uri="{FF2B5EF4-FFF2-40B4-BE49-F238E27FC236}">
                <a16:creationId xmlns:a16="http://schemas.microsoft.com/office/drawing/2014/main" xmlns="" id="{618935A2-A027-4F36-94E5-021BC775EE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7362" y="800100"/>
            <a:ext cx="5386748" cy="1223719"/>
          </a:xfrm>
        </p:spPr>
        <p:txBody>
          <a:bodyPr rtlCol="0" anchor="b" anchorCtr="0">
            <a:noAutofit/>
          </a:bodyPr>
          <a:lstStyle>
            <a:lvl1pPr>
              <a:defRPr sz="3400"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F87E340-E9AB-4958-9BB5-EA6251399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2AC08C-8166-45F5-8675-9C5EB862CA68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6FFFCFA-118E-40C3-9A31-9334927F7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04CCF696-3C50-45B5-BF9E-733C5D21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F470E458-E7C2-4395-B75D-476A174CEE4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Marcador de posición de imagen 2">
            <a:extLst>
              <a:ext uri="{FF2B5EF4-FFF2-40B4-BE49-F238E27FC236}">
                <a16:creationId xmlns:a16="http://schemas.microsoft.com/office/drawing/2014/main" xmlns="" id="{ADB7BE2C-F374-4A10-96A5-F4C3D52DF3D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D0DD7A6-4E62-41D2-9037-F6ADD1C3BF56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D182F2C1-1B27-4C93-8CE6-A529D3C9E336}"/>
              </a:ext>
            </a:extLst>
          </p:cNvPr>
          <p:cNvCxnSpPr/>
          <p:nvPr userDrawn="1"/>
        </p:nvCxnSpPr>
        <p:spPr>
          <a:xfrm>
            <a:off x="1020765" y="2093311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xmlns="" id="{479F16AA-9675-49E6-85D6-845D59565E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4282" y="2212179"/>
            <a:ext cx="5533990" cy="2997929"/>
          </a:xfrm>
        </p:spPr>
        <p:txBody>
          <a:bodyPr rtlCol="0">
            <a:normAutofit/>
          </a:bodyPr>
          <a:lstStyle>
            <a:lvl1pPr marL="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defRPr sz="2100" i="0"/>
            </a:lvl1pPr>
            <a:lvl2pPr marL="180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None/>
              <a:defRPr sz="2100" i="0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3862667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 descr="Mancha de pincelada">
            <a:extLst>
              <a:ext uri="{FF2B5EF4-FFF2-40B4-BE49-F238E27FC236}">
                <a16:creationId xmlns:a16="http://schemas.microsoft.com/office/drawing/2014/main" xmlns="" id="{08C782C8-0805-4592-ADC0-CF3D28CFE0C4}"/>
              </a:ext>
            </a:extLst>
          </p:cNvPr>
          <p:cNvSpPr/>
          <p:nvPr userDrawn="1"/>
        </p:nvSpPr>
        <p:spPr>
          <a:xfrm>
            <a:off x="6205330" y="2469056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 descr="Mancha de pincelada">
            <a:extLst>
              <a:ext uri="{FF2B5EF4-FFF2-40B4-BE49-F238E27FC236}">
                <a16:creationId xmlns:a16="http://schemas.microsoft.com/office/drawing/2014/main" xmlns="" id="{9867BBE4-E529-4F6E-BECB-86D66409ED65}"/>
              </a:ext>
            </a:extLst>
          </p:cNvPr>
          <p:cNvSpPr/>
          <p:nvPr userDrawn="1"/>
        </p:nvSpPr>
        <p:spPr>
          <a:xfrm>
            <a:off x="6205330" y="3958942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AC792A-A97E-426E-9422-543C5DB24A11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7" name="Rectángulo 6" descr="Mancha de pincelada">
            <a:extLst>
              <a:ext uri="{FF2B5EF4-FFF2-40B4-BE49-F238E27FC236}">
                <a16:creationId xmlns:a16="http://schemas.microsoft.com/office/drawing/2014/main" xmlns="" id="{8BD46B2B-D1EB-4F6A-9DE0-7A15A95DC05D}"/>
              </a:ext>
            </a:extLst>
          </p:cNvPr>
          <p:cNvSpPr/>
          <p:nvPr userDrawn="1"/>
        </p:nvSpPr>
        <p:spPr>
          <a:xfrm>
            <a:off x="695325" y="2469056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Rectángulo 8" descr="Mancha de pincelada">
            <a:extLst>
              <a:ext uri="{FF2B5EF4-FFF2-40B4-BE49-F238E27FC236}">
                <a16:creationId xmlns:a16="http://schemas.microsoft.com/office/drawing/2014/main" xmlns="" id="{6F1436FB-165E-4908-9E28-A8598A7E3101}"/>
              </a:ext>
            </a:extLst>
          </p:cNvPr>
          <p:cNvSpPr/>
          <p:nvPr userDrawn="1"/>
        </p:nvSpPr>
        <p:spPr>
          <a:xfrm>
            <a:off x="695325" y="3964689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Marcador de posición de imagen 81" descr="Icono de una copa">
            <a:extLst>
              <a:ext uri="{FF2B5EF4-FFF2-40B4-BE49-F238E27FC236}">
                <a16:creationId xmlns:a16="http://schemas.microsoft.com/office/drawing/2014/main" xmlns="" id="{FA770760-E084-465D-92C2-D95A8E9D6A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09659" y="2758916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xmlns="" id="{71A7B534-52F4-40CD-9F32-B55843BFE1AF}"/>
              </a:ext>
            </a:extLst>
          </p:cNvPr>
          <p:cNvSpPr/>
          <p:nvPr userDrawn="1"/>
        </p:nvSpPr>
        <p:spPr>
          <a:xfrm>
            <a:off x="950259" y="2699516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3" name="Marcador de posición de imagen 81" descr="Icono de una copa">
            <a:extLst>
              <a:ext uri="{FF2B5EF4-FFF2-40B4-BE49-F238E27FC236}">
                <a16:creationId xmlns:a16="http://schemas.microsoft.com/office/drawing/2014/main" xmlns="" id="{360A394A-115E-490F-A44B-D11719211D3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009659" y="4259099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xmlns="" id="{24B05348-828C-4161-AC9D-32C0F64C8558}"/>
              </a:ext>
            </a:extLst>
          </p:cNvPr>
          <p:cNvSpPr/>
          <p:nvPr userDrawn="1"/>
        </p:nvSpPr>
        <p:spPr>
          <a:xfrm>
            <a:off x="950259" y="4199699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3" name="Marcador de posición de imagen 81" descr="Icono de una copa">
            <a:extLst>
              <a:ext uri="{FF2B5EF4-FFF2-40B4-BE49-F238E27FC236}">
                <a16:creationId xmlns:a16="http://schemas.microsoft.com/office/drawing/2014/main" xmlns="" id="{439FD4DD-D61C-4B02-8367-30738F63249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513230" y="2758916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xmlns="" id="{C9D05566-2E31-4BF1-84A9-915D1DC2D524}"/>
              </a:ext>
            </a:extLst>
          </p:cNvPr>
          <p:cNvSpPr/>
          <p:nvPr userDrawn="1"/>
        </p:nvSpPr>
        <p:spPr>
          <a:xfrm>
            <a:off x="6453830" y="2699516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5" name="Marcador de posición de imagen 81" descr="Icono de una copa">
            <a:extLst>
              <a:ext uri="{FF2B5EF4-FFF2-40B4-BE49-F238E27FC236}">
                <a16:creationId xmlns:a16="http://schemas.microsoft.com/office/drawing/2014/main" xmlns="" id="{B3682957-0496-44A8-9D25-2C8CF6C44DA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513230" y="4259099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xmlns="" id="{D41006D2-6E2A-4E2D-BFDD-0F4690FFAF18}"/>
              </a:ext>
            </a:extLst>
          </p:cNvPr>
          <p:cNvSpPr/>
          <p:nvPr userDrawn="1"/>
        </p:nvSpPr>
        <p:spPr>
          <a:xfrm>
            <a:off x="6453830" y="4199699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Subtítulo 2">
            <a:extLst>
              <a:ext uri="{FF2B5EF4-FFF2-40B4-BE49-F238E27FC236}">
                <a16:creationId xmlns:a16="http://schemas.microsoft.com/office/drawing/2014/main" xmlns="" id="{7C726E26-D540-424D-A785-221B0A06B9C0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xmlns="" id="{59B205DF-9BF4-48EF-8022-300C804E01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630819" y="2950465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2" name="Marcador de texto 40">
            <a:extLst>
              <a:ext uri="{FF2B5EF4-FFF2-40B4-BE49-F238E27FC236}">
                <a16:creationId xmlns:a16="http://schemas.microsoft.com/office/drawing/2014/main" xmlns="" id="{C0A3825F-66E4-4D75-A32B-6A194767C07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30819" y="2593413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4" name="Marcador de texto 40">
            <a:extLst>
              <a:ext uri="{FF2B5EF4-FFF2-40B4-BE49-F238E27FC236}">
                <a16:creationId xmlns:a16="http://schemas.microsoft.com/office/drawing/2014/main" xmlns="" id="{5B8A89D1-A311-4B44-88F9-A887EAC076B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30819" y="4449344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5" name="Marcador de texto 40">
            <a:extLst>
              <a:ext uri="{FF2B5EF4-FFF2-40B4-BE49-F238E27FC236}">
                <a16:creationId xmlns:a16="http://schemas.microsoft.com/office/drawing/2014/main" xmlns="" id="{E8383D4D-0BCE-4438-B642-E9D5AC09B69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630819" y="4092292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7" name="Marcador de texto 40">
            <a:extLst>
              <a:ext uri="{FF2B5EF4-FFF2-40B4-BE49-F238E27FC236}">
                <a16:creationId xmlns:a16="http://schemas.microsoft.com/office/drawing/2014/main" xmlns="" id="{75BC95B2-2A0B-4600-8DEA-881D97FE4D9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122858" y="2950465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8" name="Marcador de texto 40">
            <a:extLst>
              <a:ext uri="{FF2B5EF4-FFF2-40B4-BE49-F238E27FC236}">
                <a16:creationId xmlns:a16="http://schemas.microsoft.com/office/drawing/2014/main" xmlns="" id="{678160C2-383A-4E7C-9882-901E9C2ACCB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122858" y="2593413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9" name="Marcador de texto 40">
            <a:extLst>
              <a:ext uri="{FF2B5EF4-FFF2-40B4-BE49-F238E27FC236}">
                <a16:creationId xmlns:a16="http://schemas.microsoft.com/office/drawing/2014/main" xmlns="" id="{BD1CBE09-ACAD-43FB-8617-942C604D408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122858" y="4449344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0" name="Marcador de texto 40">
            <a:extLst>
              <a:ext uri="{FF2B5EF4-FFF2-40B4-BE49-F238E27FC236}">
                <a16:creationId xmlns:a16="http://schemas.microsoft.com/office/drawing/2014/main" xmlns="" id="{AF933841-8F79-4411-AE38-0E6EFFE2F13E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122858" y="4092292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1" name="Marcador de posición de imagen 2">
            <a:extLst>
              <a:ext uri="{FF2B5EF4-FFF2-40B4-BE49-F238E27FC236}">
                <a16:creationId xmlns:a16="http://schemas.microsoft.com/office/drawing/2014/main" xmlns="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097451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y la imagen de un orden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 descr="Mancha de pincelada">
            <a:extLst>
              <a:ext uri="{FF2B5EF4-FFF2-40B4-BE49-F238E27FC236}">
                <a16:creationId xmlns:a16="http://schemas.microsoft.com/office/drawing/2014/main" xmlns="" id="{E2FED427-78BF-4C02-954D-E32E814394EA}"/>
              </a:ext>
            </a:extLst>
          </p:cNvPr>
          <p:cNvSpPr/>
          <p:nvPr userDrawn="1"/>
        </p:nvSpPr>
        <p:spPr>
          <a:xfrm>
            <a:off x="2328672" y="690372"/>
            <a:ext cx="7534656" cy="5477256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i="0" noProof="0"/>
              <a:t>  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xmlns="" id="{C9D05566-2E31-4BF1-84A9-915D1DC2D524}"/>
              </a:ext>
            </a:extLst>
          </p:cNvPr>
          <p:cNvSpPr/>
          <p:nvPr userDrawn="1"/>
        </p:nvSpPr>
        <p:spPr>
          <a:xfrm>
            <a:off x="9192013" y="2268437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xmlns="" id="{71A7B534-52F4-40CD-9F32-B55843BFE1AF}"/>
              </a:ext>
            </a:extLst>
          </p:cNvPr>
          <p:cNvSpPr/>
          <p:nvPr userDrawn="1"/>
        </p:nvSpPr>
        <p:spPr>
          <a:xfrm>
            <a:off x="950259" y="2268437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0" name="Rectángulo 29" descr="Pantalla de un ordenador">
            <a:extLst>
              <a:ext uri="{FF2B5EF4-FFF2-40B4-BE49-F238E27FC236}">
                <a16:creationId xmlns:a16="http://schemas.microsoft.com/office/drawing/2014/main" xmlns="" id="{562DC173-30FD-4C7B-8C34-C152F7D036AC}"/>
              </a:ext>
            </a:extLst>
          </p:cNvPr>
          <p:cNvSpPr/>
          <p:nvPr userDrawn="1"/>
        </p:nvSpPr>
        <p:spPr>
          <a:xfrm>
            <a:off x="3622548" y="1349070"/>
            <a:ext cx="4946904" cy="4946904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 t="8333" b="83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noProof="0"/>
              <a:t>   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xmlns="" id="{CE072FE3-2973-4B25-909E-2BA6663CF30C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3804600" y="1954810"/>
            <a:ext cx="4582800" cy="2844000"/>
          </a:xfrm>
          <a:ln w="12700">
            <a:solidFill>
              <a:schemeClr val="accent1"/>
            </a:solidFill>
          </a:ln>
        </p:spPr>
        <p:txBody>
          <a:bodyPr rtlCol="0" anchor="ctr" anchorCtr="0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C13C8B-776C-4CF0-8F81-F9FCEC35599C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6" name="Marcador de posición de imagen 81" descr="Icono de una copa">
            <a:extLst>
              <a:ext uri="{FF2B5EF4-FFF2-40B4-BE49-F238E27FC236}">
                <a16:creationId xmlns:a16="http://schemas.microsoft.com/office/drawing/2014/main" xmlns="" id="{FA770760-E084-465D-92C2-D95A8E9D6A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09659" y="2327837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3" name="Marcador de posición de imagen 81" descr="Icono de una copa">
            <a:extLst>
              <a:ext uri="{FF2B5EF4-FFF2-40B4-BE49-F238E27FC236}">
                <a16:creationId xmlns:a16="http://schemas.microsoft.com/office/drawing/2014/main" xmlns="" id="{439FD4DD-D61C-4B02-8367-30738F63249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251413" y="2327837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xmlns="" id="{59B205DF-9BF4-48EF-8022-300C804E01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46771" y="3406743"/>
            <a:ext cx="2217507" cy="167351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2" name="Marcador de texto 40">
            <a:extLst>
              <a:ext uri="{FF2B5EF4-FFF2-40B4-BE49-F238E27FC236}">
                <a16:creationId xmlns:a16="http://schemas.microsoft.com/office/drawing/2014/main" xmlns="" id="{C0A3825F-66E4-4D75-A32B-6A194767C07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46771" y="2996616"/>
            <a:ext cx="2217507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</a:t>
            </a:r>
          </a:p>
        </p:txBody>
      </p:sp>
      <p:sp>
        <p:nvSpPr>
          <p:cNvPr id="47" name="Marcador de texto 40">
            <a:extLst>
              <a:ext uri="{FF2B5EF4-FFF2-40B4-BE49-F238E27FC236}">
                <a16:creationId xmlns:a16="http://schemas.microsoft.com/office/drawing/2014/main" xmlns="" id="{75BC95B2-2A0B-4600-8DEA-881D97FE4D9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112624" y="3406743"/>
            <a:ext cx="2297013" cy="167351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8" name="Marcador de texto 40">
            <a:extLst>
              <a:ext uri="{FF2B5EF4-FFF2-40B4-BE49-F238E27FC236}">
                <a16:creationId xmlns:a16="http://schemas.microsoft.com/office/drawing/2014/main" xmlns="" id="{678160C2-383A-4E7C-9882-901E9C2ACCB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112624" y="2996616"/>
            <a:ext cx="2297013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</a:t>
            </a:r>
          </a:p>
        </p:txBody>
      </p:sp>
      <p:sp>
        <p:nvSpPr>
          <p:cNvPr id="51" name="Marcador de posición de imagen 2">
            <a:extLst>
              <a:ext uri="{FF2B5EF4-FFF2-40B4-BE49-F238E27FC236}">
                <a16:creationId xmlns:a16="http://schemas.microsoft.com/office/drawing/2014/main" xmlns="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3023769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390A20B4-6B07-46D4-988D-DBEB544368D0}"/>
              </a:ext>
            </a:extLst>
          </p:cNvPr>
          <p:cNvSpPr/>
          <p:nvPr userDrawn="1"/>
        </p:nvSpPr>
        <p:spPr>
          <a:xfrm>
            <a:off x="0" y="0"/>
            <a:ext cx="12192000" cy="4169664"/>
          </a:xfrm>
          <a:prstGeom prst="rect">
            <a:avLst/>
          </a:prstGeom>
          <a:blipFill>
            <a:blip r:embed="rId2"/>
            <a:srcRect/>
            <a:stretch>
              <a:fillRect t="-27" b="-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Rectángulo 5" descr="Máscara de pincelada">
            <a:extLst>
              <a:ext uri="{FF2B5EF4-FFF2-40B4-BE49-F238E27FC236}">
                <a16:creationId xmlns:a16="http://schemas.microsoft.com/office/drawing/2014/main" xmlns="" id="{711F6639-CBD0-4C8A-8EF9-F2CC36C9E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i="0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6041A2D-ABDE-480C-AB32-045C19139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4059533"/>
            <a:ext cx="10515600" cy="809566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D2437AC-C786-43E7-929A-85563795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A9CE58E7-1B30-4DA8-B4F5-E29CC050117E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07720D3E-4D0E-4BDD-B620-8E9C6BCD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75F94F75-329A-4132-BE8F-030145C9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B3648138-4C46-4CBA-BAE1-4631A0564817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Marcador de posición de imagen 2">
            <a:extLst>
              <a:ext uri="{FF2B5EF4-FFF2-40B4-BE49-F238E27FC236}">
                <a16:creationId xmlns:a16="http://schemas.microsoft.com/office/drawing/2014/main" xmlns="" id="{68E6C031-0B7B-4A1F-B78B-87ACBE781C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23827E5-BBC8-407C-8683-18B54D1003FD}"/>
              </a:ext>
            </a:extLst>
          </p:cNvPr>
          <p:cNvCxnSpPr/>
          <p:nvPr userDrawn="1"/>
        </p:nvCxnSpPr>
        <p:spPr>
          <a:xfrm>
            <a:off x="3738000" y="482345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Subtítulo 2">
            <a:extLst>
              <a:ext uri="{FF2B5EF4-FFF2-40B4-BE49-F238E27FC236}">
                <a16:creationId xmlns:a16="http://schemas.microsoft.com/office/drawing/2014/main" xmlns="" id="{07FA0C7A-BDB4-41ED-8B06-85890DD70D92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4901618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63019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79FEDE1-14F2-46B9-85D8-8B68DB5F2E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xmlns="" id="{7069FC09-58F1-47E8-B7C1-B82F1844D9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400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98865A-FAB6-4495-B8BC-2FCC3062E93E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14" name="Marcador de texto 40">
            <a:extLst>
              <a:ext uri="{FF2B5EF4-FFF2-40B4-BE49-F238E27FC236}">
                <a16:creationId xmlns:a16="http://schemas.microsoft.com/office/drawing/2014/main" xmlns="" id="{2E228B39-E69E-4928-A3B9-E0820CF9C19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382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5400C05A-142B-49F8-AC8C-60DBCE7C4B58}"/>
              </a:ext>
            </a:extLst>
          </p:cNvPr>
          <p:cNvSpPr>
            <a:spLocks noGrp="1"/>
          </p:cNvSpPr>
          <p:nvPr>
            <p:ph sz="half" idx="50" hasCustomPrompt="1"/>
          </p:nvPr>
        </p:nvSpPr>
        <p:spPr>
          <a:xfrm>
            <a:off x="80418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9" name="Marcador de texto 40">
            <a:extLst>
              <a:ext uri="{FF2B5EF4-FFF2-40B4-BE49-F238E27FC236}">
                <a16:creationId xmlns:a16="http://schemas.microsoft.com/office/drawing/2014/main" xmlns="" id="{BA84A100-E46E-4A91-8A0C-75C717CDFB6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400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texto 40">
            <a:extLst>
              <a:ext uri="{FF2B5EF4-FFF2-40B4-BE49-F238E27FC236}">
                <a16:creationId xmlns:a16="http://schemas.microsoft.com/office/drawing/2014/main" xmlns="" id="{DB13281D-9A7C-4ED9-86E0-B903E8AE724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0418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30563465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ángulo 45" descr="Mancha de pincelada">
            <a:extLst>
              <a:ext uri="{FF2B5EF4-FFF2-40B4-BE49-F238E27FC236}">
                <a16:creationId xmlns:a16="http://schemas.microsoft.com/office/drawing/2014/main" xmlns="" id="{0A2C58D9-C10D-4BD1-98F0-5F5552601AE6}"/>
              </a:ext>
            </a:extLst>
          </p:cNvPr>
          <p:cNvSpPr/>
          <p:nvPr userDrawn="1"/>
        </p:nvSpPr>
        <p:spPr>
          <a:xfrm>
            <a:off x="442270" y="2313405"/>
            <a:ext cx="3675888" cy="17922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22682" b="-22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2" name="Rectángulo 51" descr="Mancha de pincelada">
            <a:extLst>
              <a:ext uri="{FF2B5EF4-FFF2-40B4-BE49-F238E27FC236}">
                <a16:creationId xmlns:a16="http://schemas.microsoft.com/office/drawing/2014/main" xmlns="" id="{95045E2F-58A4-48EC-BF05-523315AB6031}"/>
              </a:ext>
            </a:extLst>
          </p:cNvPr>
          <p:cNvSpPr/>
          <p:nvPr userDrawn="1"/>
        </p:nvSpPr>
        <p:spPr>
          <a:xfrm>
            <a:off x="5747630" y="2309233"/>
            <a:ext cx="3675888" cy="17922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22682" b="-22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Marcador de texto 40">
            <a:extLst>
              <a:ext uri="{FF2B5EF4-FFF2-40B4-BE49-F238E27FC236}">
                <a16:creationId xmlns:a16="http://schemas.microsoft.com/office/drawing/2014/main" xmlns="" id="{15964389-22F6-40A0-A36E-E542607646E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46452" y="3642055"/>
            <a:ext cx="4787999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D06640-8ADB-4285-8792-148C6CE14E4B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Subtítulo 2">
            <a:extLst>
              <a:ext uri="{FF2B5EF4-FFF2-40B4-BE49-F238E27FC236}">
                <a16:creationId xmlns:a16="http://schemas.microsoft.com/office/drawing/2014/main" xmlns="" id="{7C726E26-D540-424D-A785-221B0A06B9C0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xmlns="" id="{59B205DF-9BF4-48EF-8022-300C804E01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46452" y="4054527"/>
            <a:ext cx="4788000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1" name="Marcador de posición de imagen 2">
            <a:extLst>
              <a:ext uri="{FF2B5EF4-FFF2-40B4-BE49-F238E27FC236}">
                <a16:creationId xmlns:a16="http://schemas.microsoft.com/office/drawing/2014/main" xmlns="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1" name="Marcador de texto 40">
            <a:extLst>
              <a:ext uri="{FF2B5EF4-FFF2-40B4-BE49-F238E27FC236}">
                <a16:creationId xmlns:a16="http://schemas.microsoft.com/office/drawing/2014/main" xmlns="" id="{19621356-FE2C-4AEC-9E89-2CC86A230211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63322" y="2599849"/>
            <a:ext cx="4871129" cy="9720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7000" b="1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12 345</a:t>
            </a:r>
          </a:p>
        </p:txBody>
      </p:sp>
      <p:sp>
        <p:nvSpPr>
          <p:cNvPr id="39" name="Marcador de texto 40">
            <a:extLst>
              <a:ext uri="{FF2B5EF4-FFF2-40B4-BE49-F238E27FC236}">
                <a16:creationId xmlns:a16="http://schemas.microsoft.com/office/drawing/2014/main" xmlns="" id="{DBAF7C9B-EA69-40A6-AB82-8564FEB1ADA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464798" y="3642350"/>
            <a:ext cx="4787999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0" name="Marcador de texto 40">
            <a:extLst>
              <a:ext uri="{FF2B5EF4-FFF2-40B4-BE49-F238E27FC236}">
                <a16:creationId xmlns:a16="http://schemas.microsoft.com/office/drawing/2014/main" xmlns="" id="{8AADAA41-DB71-4C36-9EDE-CA7E3121BDA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464798" y="4054822"/>
            <a:ext cx="4788000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3" name="Marcador de texto 40">
            <a:extLst>
              <a:ext uri="{FF2B5EF4-FFF2-40B4-BE49-F238E27FC236}">
                <a16:creationId xmlns:a16="http://schemas.microsoft.com/office/drawing/2014/main" xmlns="" id="{B13B1E83-DF7D-4152-83F9-7A99039613F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81668" y="2600144"/>
            <a:ext cx="4871129" cy="9720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7000" b="1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6780</a:t>
            </a:r>
          </a:p>
        </p:txBody>
      </p:sp>
    </p:spTree>
    <p:extLst>
      <p:ext uri="{BB962C8B-B14F-4D97-AF65-F5344CB8AC3E}">
        <p14:creationId xmlns:p14="http://schemas.microsoft.com/office/powerpoint/2010/main" val="27720838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rculos de los núme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 descr="Mancha de pincelada">
            <a:extLst>
              <a:ext uri="{FF2B5EF4-FFF2-40B4-BE49-F238E27FC236}">
                <a16:creationId xmlns:a16="http://schemas.microsoft.com/office/drawing/2014/main" xmlns="" id="{553AE28F-6B33-44BE-A48E-511B9E37A8E5}"/>
              </a:ext>
            </a:extLst>
          </p:cNvPr>
          <p:cNvSpPr/>
          <p:nvPr userDrawn="1"/>
        </p:nvSpPr>
        <p:spPr>
          <a:xfrm>
            <a:off x="649833" y="2266060"/>
            <a:ext cx="10597896" cy="2011680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Marcador de texto 40">
            <a:extLst>
              <a:ext uri="{FF2B5EF4-FFF2-40B4-BE49-F238E27FC236}">
                <a16:creationId xmlns:a16="http://schemas.microsoft.com/office/drawing/2014/main" xmlns="" id="{15964389-22F6-40A0-A36E-E542607646E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508836" y="4448204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803231-51AC-498F-B056-04000733F334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xmlns="" id="{59B205DF-9BF4-48EF-8022-300C804E01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508836" y="4860676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1" name="Marcador de posición de imagen 2">
            <a:extLst>
              <a:ext uri="{FF2B5EF4-FFF2-40B4-BE49-F238E27FC236}">
                <a16:creationId xmlns:a16="http://schemas.microsoft.com/office/drawing/2014/main" xmlns="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9" name="Marcador de texto 40">
            <a:extLst>
              <a:ext uri="{FF2B5EF4-FFF2-40B4-BE49-F238E27FC236}">
                <a16:creationId xmlns:a16="http://schemas.microsoft.com/office/drawing/2014/main" xmlns="" id="{DBAF7C9B-EA69-40A6-AB82-8564FEB1ADA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716343" y="4448499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0" name="Marcador de texto 40">
            <a:extLst>
              <a:ext uri="{FF2B5EF4-FFF2-40B4-BE49-F238E27FC236}">
                <a16:creationId xmlns:a16="http://schemas.microsoft.com/office/drawing/2014/main" xmlns="" id="{8AADAA41-DB71-4C36-9EDE-CA7E3121BDA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716343" y="4860971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xmlns="" id="{29BB331B-BB86-4BF8-B64D-10A4EA066996}"/>
              </a:ext>
            </a:extLst>
          </p:cNvPr>
          <p:cNvSpPr/>
          <p:nvPr userDrawn="1"/>
        </p:nvSpPr>
        <p:spPr>
          <a:xfrm>
            <a:off x="1892209" y="1877591"/>
            <a:ext cx="2376000" cy="23760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xmlns="" id="{E4607297-0AE5-4568-8E23-9A22E0C9047F}"/>
              </a:ext>
            </a:extLst>
          </p:cNvPr>
          <p:cNvSpPr/>
          <p:nvPr userDrawn="1"/>
        </p:nvSpPr>
        <p:spPr>
          <a:xfrm>
            <a:off x="5318591" y="2318813"/>
            <a:ext cx="1929600" cy="19296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xmlns="" id="{16AB8DAF-6AF1-4CAA-AE2D-6AD8CDCCD190}"/>
              </a:ext>
            </a:extLst>
          </p:cNvPr>
          <p:cNvSpPr/>
          <p:nvPr userDrawn="1"/>
        </p:nvSpPr>
        <p:spPr>
          <a:xfrm>
            <a:off x="8892192" y="2827701"/>
            <a:ext cx="1407600" cy="14076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2" name="Marcador de texto 40">
            <a:extLst>
              <a:ext uri="{FF2B5EF4-FFF2-40B4-BE49-F238E27FC236}">
                <a16:creationId xmlns:a16="http://schemas.microsoft.com/office/drawing/2014/main" xmlns="" id="{5F5CDB97-1A89-4A46-BBC6-957BE23CC68D}"/>
              </a:ext>
            </a:extLst>
          </p:cNvPr>
          <p:cNvSpPr>
            <a:spLocks noGrp="1"/>
          </p:cNvSpPr>
          <p:nvPr userDrawn="1">
            <p:ph type="body" sz="quarter" idx="61" hasCustomPrompt="1"/>
          </p:nvPr>
        </p:nvSpPr>
        <p:spPr>
          <a:xfrm>
            <a:off x="8032507" y="4448204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3" name="Marcador de texto 40">
            <a:extLst>
              <a:ext uri="{FF2B5EF4-FFF2-40B4-BE49-F238E27FC236}">
                <a16:creationId xmlns:a16="http://schemas.microsoft.com/office/drawing/2014/main" xmlns="" id="{EE3568F2-C8B7-440C-B118-77D1EB8BA68C}"/>
              </a:ext>
            </a:extLst>
          </p:cNvPr>
          <p:cNvSpPr>
            <a:spLocks noGrp="1"/>
          </p:cNvSpPr>
          <p:nvPr userDrawn="1">
            <p:ph type="body" sz="quarter" idx="62" hasCustomPrompt="1"/>
          </p:nvPr>
        </p:nvSpPr>
        <p:spPr>
          <a:xfrm>
            <a:off x="8032507" y="4860676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8" name="Marcador de texto 40">
            <a:extLst>
              <a:ext uri="{FF2B5EF4-FFF2-40B4-BE49-F238E27FC236}">
                <a16:creationId xmlns:a16="http://schemas.microsoft.com/office/drawing/2014/main" xmlns="" id="{04507F51-0648-491E-AE08-5EFD71620E2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203729" y="2550122"/>
            <a:ext cx="1734798" cy="61823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50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100 €</a:t>
            </a:r>
          </a:p>
        </p:txBody>
      </p:sp>
      <p:sp>
        <p:nvSpPr>
          <p:cNvPr id="29" name="Marcador de texto 40">
            <a:extLst>
              <a:ext uri="{FF2B5EF4-FFF2-40B4-BE49-F238E27FC236}">
                <a16:creationId xmlns:a16="http://schemas.microsoft.com/office/drawing/2014/main" xmlns="" id="{DC7D0F93-C77D-44A3-A2D1-6D8B93ADE8E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203729" y="3175537"/>
            <a:ext cx="1734798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100" b="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Mil millones</a:t>
            </a:r>
          </a:p>
        </p:txBody>
      </p:sp>
      <p:sp>
        <p:nvSpPr>
          <p:cNvPr id="32" name="Marcador de texto 40">
            <a:extLst>
              <a:ext uri="{FF2B5EF4-FFF2-40B4-BE49-F238E27FC236}">
                <a16:creationId xmlns:a16="http://schemas.microsoft.com/office/drawing/2014/main" xmlns="" id="{19439A71-712F-42A8-988D-A40FC79D30E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429868" y="2755270"/>
            <a:ext cx="1734798" cy="61823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45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50 €</a:t>
            </a:r>
          </a:p>
        </p:txBody>
      </p:sp>
      <p:sp>
        <p:nvSpPr>
          <p:cNvPr id="33" name="Marcador de texto 40">
            <a:extLst>
              <a:ext uri="{FF2B5EF4-FFF2-40B4-BE49-F238E27FC236}">
                <a16:creationId xmlns:a16="http://schemas.microsoft.com/office/drawing/2014/main" xmlns="" id="{38AE03D3-550E-413E-8DD3-5A655898127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429868" y="3346179"/>
            <a:ext cx="1734798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Mil millones</a:t>
            </a:r>
          </a:p>
        </p:txBody>
      </p:sp>
      <p:sp>
        <p:nvSpPr>
          <p:cNvPr id="34" name="Marcador de texto 40">
            <a:extLst>
              <a:ext uri="{FF2B5EF4-FFF2-40B4-BE49-F238E27FC236}">
                <a16:creationId xmlns:a16="http://schemas.microsoft.com/office/drawing/2014/main" xmlns="" id="{0B0F054D-7CBD-40FB-84C5-6E37FDF0EC9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830050" y="3060231"/>
            <a:ext cx="1529901" cy="477909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40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25 €</a:t>
            </a:r>
          </a:p>
        </p:txBody>
      </p:sp>
      <p:sp>
        <p:nvSpPr>
          <p:cNvPr id="35" name="Marcador de texto 40">
            <a:extLst>
              <a:ext uri="{FF2B5EF4-FFF2-40B4-BE49-F238E27FC236}">
                <a16:creationId xmlns:a16="http://schemas.microsoft.com/office/drawing/2014/main" xmlns="" id="{0285840A-F59B-4DDE-A051-9BBA250A628B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830050" y="3580049"/>
            <a:ext cx="1529901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900" b="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Mil millones</a:t>
            </a:r>
          </a:p>
        </p:txBody>
      </p:sp>
    </p:spTree>
    <p:extLst>
      <p:ext uri="{BB962C8B-B14F-4D97-AF65-F5344CB8AC3E}">
        <p14:creationId xmlns:p14="http://schemas.microsoft.com/office/powerpoint/2010/main" val="21076127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79FEDE1-14F2-46B9-85D8-8B68DB5F2E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656" y="2914563"/>
            <a:ext cx="4899002" cy="2528208"/>
          </a:xfrm>
        </p:spPr>
        <p:txBody>
          <a:bodyPr rtlCol="0">
            <a:normAutofit/>
          </a:bodyPr>
          <a:lstStyle>
            <a:lvl1pPr marL="230400" indent="-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32D69E-CA10-4527-B254-FADF2AD3AEB3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14" name="Marcador de texto 40">
            <a:extLst>
              <a:ext uri="{FF2B5EF4-FFF2-40B4-BE49-F238E27FC236}">
                <a16:creationId xmlns:a16="http://schemas.microsoft.com/office/drawing/2014/main" xmlns="" id="{2E228B39-E69E-4928-A3B9-E0820CF9C19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38197" y="2509005"/>
            <a:ext cx="468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texto 40">
            <a:extLst>
              <a:ext uri="{FF2B5EF4-FFF2-40B4-BE49-F238E27FC236}">
                <a16:creationId xmlns:a16="http://schemas.microsoft.com/office/drawing/2014/main" xmlns="" id="{DB13281D-9A7C-4ED9-86E0-B903E8AE724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694264" y="2509005"/>
            <a:ext cx="468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xmlns="" id="{609833F7-F057-48CB-9D76-2CA2BC07E553}"/>
              </a:ext>
            </a:extLst>
          </p:cNvPr>
          <p:cNvSpPr>
            <a:spLocks noGrp="1"/>
          </p:cNvSpPr>
          <p:nvPr>
            <p:ph sz="half" idx="57" hasCustomPrompt="1"/>
          </p:nvPr>
        </p:nvSpPr>
        <p:spPr>
          <a:xfrm>
            <a:off x="6475262" y="2914563"/>
            <a:ext cx="4899002" cy="2528208"/>
          </a:xfrm>
        </p:spPr>
        <p:txBody>
          <a:bodyPr rtlCol="0">
            <a:normAutofit/>
          </a:bodyPr>
          <a:lstStyle>
            <a:lvl1pPr marL="230400" indent="-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40651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480661"/>
            <a:ext cx="10515600" cy="704696"/>
          </a:xfrm>
        </p:spPr>
        <p:txBody>
          <a:bodyPr rtlCol="0" anchor="b" anchorCtr="0">
            <a:noAutofit/>
          </a:bodyPr>
          <a:lstStyle>
            <a:lvl1pPr algn="ctr">
              <a:defRPr sz="25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FB28A0-6BC0-49C9-9B7E-608A397D7F0C}" type="datetime1">
              <a:rPr lang="es-ES" noProof="0" smtClean="0"/>
              <a:t>24/07/2022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277438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3" name="Rectángulo 12" descr="Mancha de pincelada">
            <a:extLst>
              <a:ext uri="{FF2B5EF4-FFF2-40B4-BE49-F238E27FC236}">
                <a16:creationId xmlns:a16="http://schemas.microsoft.com/office/drawing/2014/main" xmlns="" id="{0CCD991D-2B03-47A2-8715-7661B26F9B95}"/>
              </a:ext>
            </a:extLst>
          </p:cNvPr>
          <p:cNvSpPr/>
          <p:nvPr userDrawn="1"/>
        </p:nvSpPr>
        <p:spPr>
          <a:xfrm>
            <a:off x="1990344" y="2075688"/>
            <a:ext cx="8211312" cy="27066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Marcador de texto 9" descr="Cuadrante con los logotipos de los competidores">
            <a:extLst>
              <a:ext uri="{FF2B5EF4-FFF2-40B4-BE49-F238E27FC236}">
                <a16:creationId xmlns:a16="http://schemas.microsoft.com/office/drawing/2014/main" xmlns="" id="{7246D54D-92E6-4129-9F9B-80AD6027E5B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731544" y="1409436"/>
            <a:ext cx="2728913" cy="42545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es-ES" noProof="0"/>
              <a:t>Más conveniente</a:t>
            </a:r>
          </a:p>
        </p:txBody>
      </p:sp>
      <p:sp>
        <p:nvSpPr>
          <p:cNvPr id="17" name="Marcador de texto 9" descr="Cuadrante con los logotipos de los competidores">
            <a:extLst>
              <a:ext uri="{FF2B5EF4-FFF2-40B4-BE49-F238E27FC236}">
                <a16:creationId xmlns:a16="http://schemas.microsoft.com/office/drawing/2014/main" xmlns="" id="{6DEE1C9E-9A2E-44D5-B900-58F0DC5C152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31544" y="5690411"/>
            <a:ext cx="2728913" cy="42545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es-ES" noProof="0"/>
              <a:t>Menos conveniente</a:t>
            </a:r>
          </a:p>
        </p:txBody>
      </p:sp>
      <p:sp>
        <p:nvSpPr>
          <p:cNvPr id="18" name="Marcador de texto 9">
            <a:extLst>
              <a:ext uri="{FF2B5EF4-FFF2-40B4-BE49-F238E27FC236}">
                <a16:creationId xmlns:a16="http://schemas.microsoft.com/office/drawing/2014/main" xmlns="" id="{66B9A18B-0CF3-4C0A-B305-707B9A66919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9903" y="3744448"/>
            <a:ext cx="2728913" cy="425450"/>
          </a:xfrm>
        </p:spPr>
        <p:txBody>
          <a:bodyPr rtlCol="0">
            <a:noAutofit/>
          </a:bodyPr>
          <a:lstStyle>
            <a:lvl1pPr marL="0" indent="0" algn="l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es-ES" noProof="0"/>
              <a:t>Más caro</a:t>
            </a:r>
          </a:p>
        </p:txBody>
      </p:sp>
      <p:sp>
        <p:nvSpPr>
          <p:cNvPr id="19" name="Marcador de texto 9" descr="Cuadrante con los logotipos de los competidores">
            <a:extLst>
              <a:ext uri="{FF2B5EF4-FFF2-40B4-BE49-F238E27FC236}">
                <a16:creationId xmlns:a16="http://schemas.microsoft.com/office/drawing/2014/main" xmlns="" id="{6FE680D8-859C-4A7C-AD2D-F5FBE95F1CF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14398" y="3744448"/>
            <a:ext cx="2728913" cy="425450"/>
          </a:xfrm>
        </p:spPr>
        <p:txBody>
          <a:bodyPr rtlCol="0">
            <a:noAutofit/>
          </a:bodyPr>
          <a:lstStyle>
            <a:lvl1pPr marL="0" indent="0" algn="r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es-ES" noProof="0"/>
              <a:t>Menos caro</a:t>
            </a:r>
          </a:p>
        </p:txBody>
      </p:sp>
      <p:sp>
        <p:nvSpPr>
          <p:cNvPr id="22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E6B6CE82-1BDF-4550-8960-7F41345BA07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271215" y="2622855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2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3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582E2341-B28C-43DC-9292-43E8D75A3BDD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366167" y="2060082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1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4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B5CF88F9-58C0-4E88-8243-2E2026B3D847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872684" y="4500968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3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5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A82EE939-4C57-4B18-8083-AFBEAFEFF3C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636591" y="2679507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4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6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6F0782C9-DB20-403D-BE02-0A8B0F75EEB4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8028" y="4605894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5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7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BD7EAF5B-32EC-4B5A-91BC-2486855FFC26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132534" y="4368730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6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8" name="Marcador de posición de imagen 14" descr="Cuadrante con los logotipos de los competidores">
            <a:extLst>
              <a:ext uri="{FF2B5EF4-FFF2-40B4-BE49-F238E27FC236}">
                <a16:creationId xmlns:a16="http://schemas.microsoft.com/office/drawing/2014/main" xmlns="" id="{13F923C2-8EA1-4CAA-AD2F-96AD06CA898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697679" y="2082333"/>
            <a:ext cx="1207008" cy="841248"/>
          </a:xfrm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Logotipo</a:t>
            </a:r>
            <a:br>
              <a:rPr lang="es-ES" noProof="0"/>
            </a:br>
            <a:r>
              <a:rPr lang="es-ES" noProof="0"/>
              <a:t>de su </a:t>
            </a:r>
            <a:br>
              <a:rPr lang="es-ES" noProof="0"/>
            </a:br>
            <a:r>
              <a:rPr lang="es-ES" noProof="0"/>
              <a:t>restaurante</a:t>
            </a:r>
          </a:p>
        </p:txBody>
      </p:sp>
      <p:cxnSp>
        <p:nvCxnSpPr>
          <p:cNvPr id="29" name="Conector recto de flecha 28" descr="Cuadrante con los logotipos de los competidores">
            <a:extLst>
              <a:ext uri="{FF2B5EF4-FFF2-40B4-BE49-F238E27FC236}">
                <a16:creationId xmlns:a16="http://schemas.microsoft.com/office/drawing/2014/main" xmlns="" id="{6E38594D-B49F-47FB-AAB7-D4B848169F4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162045" y="3698539"/>
            <a:ext cx="386791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 descr="Cuadrante con los logotipos de los competidores">
            <a:extLst>
              <a:ext uri="{FF2B5EF4-FFF2-40B4-BE49-F238E27FC236}">
                <a16:creationId xmlns:a16="http://schemas.microsoft.com/office/drawing/2014/main" xmlns="" id="{9CDF9FE9-ABF5-4DE2-A545-2BF180F9F5ED}"/>
              </a:ext>
            </a:extLst>
          </p:cNvPr>
          <p:cNvCxnSpPr>
            <a:cxnSpLocks/>
          </p:cNvCxnSpPr>
          <p:nvPr userDrawn="1"/>
        </p:nvCxnSpPr>
        <p:spPr>
          <a:xfrm>
            <a:off x="943519" y="3680663"/>
            <a:ext cx="1033255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3323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tres blo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178B7359-F8D9-49C3-9ECB-5D7928220A32}"/>
              </a:ext>
            </a:extLst>
          </p:cNvPr>
          <p:cNvSpPr/>
          <p:nvPr userDrawn="1"/>
        </p:nvSpPr>
        <p:spPr>
          <a:xfrm>
            <a:off x="940831" y="2764203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DD6BF640-6D98-46DC-BF66-FEB2A0511221}"/>
              </a:ext>
            </a:extLst>
          </p:cNvPr>
          <p:cNvSpPr/>
          <p:nvPr userDrawn="1"/>
        </p:nvSpPr>
        <p:spPr>
          <a:xfrm>
            <a:off x="8132936" y="2762391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E7397380-65CA-490B-89DE-D8D1C25E0B00}"/>
              </a:ext>
            </a:extLst>
          </p:cNvPr>
          <p:cNvSpPr/>
          <p:nvPr userDrawn="1"/>
        </p:nvSpPr>
        <p:spPr>
          <a:xfrm>
            <a:off x="4542600" y="2762391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75252BCA-7050-40A2-A745-BB966870609C}"/>
              </a:ext>
            </a:extLst>
          </p:cNvPr>
          <p:cNvSpPr/>
          <p:nvPr userDrawn="1"/>
        </p:nvSpPr>
        <p:spPr>
          <a:xfrm>
            <a:off x="940831" y="1953987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74C138-32DE-4311-868F-B9A4BE31F22A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xmlns="" id="{C28E9701-34F1-4219-ACE1-7000B0AE2C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0509" y="2871230"/>
            <a:ext cx="3106800" cy="2599560"/>
          </a:xfrm>
        </p:spPr>
        <p:txBody>
          <a:bodyPr rtlCol="0">
            <a:normAutofit/>
          </a:bodyPr>
          <a:lstStyle>
            <a:lvl1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1pPr>
            <a:lvl2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2pPr>
            <a:lvl3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3pPr>
            <a:lvl4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4pPr>
            <a:lvl5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9" name="Marcador de texto 3">
            <a:extLst>
              <a:ext uri="{FF2B5EF4-FFF2-40B4-BE49-F238E27FC236}">
                <a16:creationId xmlns:a16="http://schemas.microsoft.com/office/drawing/2014/main" xmlns="" id="{415564D0-8659-4746-BD61-2022D5A1571C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141089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xmlns="" id="{322C9944-3681-441A-BDB1-D9901BE8625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0273" y="2433516"/>
            <a:ext cx="2907035" cy="251428"/>
          </a:xfrm>
        </p:spPr>
        <p:txBody>
          <a:bodyPr rtlCol="0">
            <a:normAutofit/>
          </a:bodyPr>
          <a:lstStyle>
            <a:lvl1pPr marL="0" indent="0" algn="l">
              <a:buNone/>
              <a:defRPr sz="16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texto del patrón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FB03FB91-2842-4B1B-8AE9-E9D1FF269D35}"/>
              </a:ext>
            </a:extLst>
          </p:cNvPr>
          <p:cNvSpPr/>
          <p:nvPr userDrawn="1"/>
        </p:nvSpPr>
        <p:spPr>
          <a:xfrm>
            <a:off x="4542600" y="1952175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1" name="Marcador de texto 12">
            <a:extLst>
              <a:ext uri="{FF2B5EF4-FFF2-40B4-BE49-F238E27FC236}">
                <a16:creationId xmlns:a16="http://schemas.microsoft.com/office/drawing/2014/main" xmlns="" id="{9616E1B6-498C-460B-AB62-AF81D52C449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542278" y="2869418"/>
            <a:ext cx="3106800" cy="2599560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ru-RU" sz="14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5C441323-C1A6-4BDC-AC0A-1EFAFD9BB852}"/>
              </a:ext>
            </a:extLst>
          </p:cNvPr>
          <p:cNvSpPr/>
          <p:nvPr userDrawn="1"/>
        </p:nvSpPr>
        <p:spPr>
          <a:xfrm>
            <a:off x="8132936" y="1952175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6" name="Marcador de texto 12">
            <a:extLst>
              <a:ext uri="{FF2B5EF4-FFF2-40B4-BE49-F238E27FC236}">
                <a16:creationId xmlns:a16="http://schemas.microsoft.com/office/drawing/2014/main" xmlns="" id="{BDD3F4DF-AE9A-4210-B425-69CEFF021075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132614" y="2869418"/>
            <a:ext cx="3106800" cy="2599560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ru-RU" sz="14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3" name="Marcador de texto 3">
            <a:extLst>
              <a:ext uri="{FF2B5EF4-FFF2-40B4-BE49-F238E27FC236}">
                <a16:creationId xmlns:a16="http://schemas.microsoft.com/office/drawing/2014/main" xmlns="" id="{DE83707A-ED46-4701-A2DF-CAF67EC69C0D}"/>
              </a:ext>
            </a:extLst>
          </p:cNvPr>
          <p:cNvSpPr>
            <a:spLocks noGrp="1"/>
          </p:cNvSpPr>
          <p:nvPr>
            <p:ph type="body" sz="half" idx="60" hasCustomPrompt="1"/>
          </p:nvPr>
        </p:nvSpPr>
        <p:spPr>
          <a:xfrm>
            <a:off x="4742364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45" name="Marcador de texto 3">
            <a:extLst>
              <a:ext uri="{FF2B5EF4-FFF2-40B4-BE49-F238E27FC236}">
                <a16:creationId xmlns:a16="http://schemas.microsoft.com/office/drawing/2014/main" xmlns="" id="{79E3F99B-4600-4E33-94D7-64D008878A7E}"/>
              </a:ext>
            </a:extLst>
          </p:cNvPr>
          <p:cNvSpPr>
            <a:spLocks noGrp="1"/>
          </p:cNvSpPr>
          <p:nvPr>
            <p:ph type="body" sz="half" idx="61" hasCustomPrompt="1"/>
          </p:nvPr>
        </p:nvSpPr>
        <p:spPr>
          <a:xfrm>
            <a:off x="8333194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1C632C55-1D14-4AE5-91FB-49DA7604581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42364" y="2432944"/>
            <a:ext cx="2919600" cy="252000"/>
          </a:xfrm>
        </p:spPr>
        <p:txBody>
          <a:bodyPr rtlCol="0">
            <a:no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i="1" kern="1200" dirty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s-ES" noProof="0"/>
              <a:t>Haga clic para editar el texto del patrón</a:t>
            </a:r>
          </a:p>
        </p:txBody>
      </p:sp>
      <p:sp>
        <p:nvSpPr>
          <p:cNvPr id="46" name="Marcador de texto 11">
            <a:extLst>
              <a:ext uri="{FF2B5EF4-FFF2-40B4-BE49-F238E27FC236}">
                <a16:creationId xmlns:a16="http://schemas.microsoft.com/office/drawing/2014/main" xmlns="" id="{52665BC8-C66B-455F-8D42-C0B89951FC6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333194" y="2432944"/>
            <a:ext cx="2919600" cy="252000"/>
          </a:xfrm>
        </p:spPr>
        <p:txBody>
          <a:bodyPr rtlCol="0">
            <a:no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i="1" kern="1200" dirty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s-ES" noProof="0"/>
              <a:t>Haga clic para editar el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424231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79FEDE1-14F2-46B9-85D8-8B68DB5F2E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6" y="2299110"/>
            <a:ext cx="5220000" cy="32675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E57021-02E8-490F-A69C-79153009E3C3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Marcador de texto 40">
            <a:extLst>
              <a:ext uri="{FF2B5EF4-FFF2-40B4-BE49-F238E27FC236}">
                <a16:creationId xmlns:a16="http://schemas.microsoft.com/office/drawing/2014/main" xmlns="" id="{2E228B39-E69E-4928-A3B9-E0820CF9C19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38206" y="1893552"/>
            <a:ext cx="522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rgbClr val="9D0000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texto 40">
            <a:extLst>
              <a:ext uri="{FF2B5EF4-FFF2-40B4-BE49-F238E27FC236}">
                <a16:creationId xmlns:a16="http://schemas.microsoft.com/office/drawing/2014/main" xmlns="" id="{DB13281D-9A7C-4ED9-86E0-B903E8AE724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133806" y="1893552"/>
            <a:ext cx="522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rgbClr val="9D0000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xmlns="" id="{609833F7-F057-48CB-9D76-2CA2BC07E553}"/>
              </a:ext>
            </a:extLst>
          </p:cNvPr>
          <p:cNvSpPr>
            <a:spLocks noGrp="1"/>
          </p:cNvSpPr>
          <p:nvPr>
            <p:ph sz="half" idx="57" hasCustomPrompt="1"/>
          </p:nvPr>
        </p:nvSpPr>
        <p:spPr>
          <a:xfrm>
            <a:off x="6133806" y="2299110"/>
            <a:ext cx="5220000" cy="32675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51987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ángulo 41" descr="Mancha de pincelada">
            <a:extLst>
              <a:ext uri="{FF2B5EF4-FFF2-40B4-BE49-F238E27FC236}">
                <a16:creationId xmlns:a16="http://schemas.microsoft.com/office/drawing/2014/main" xmlns="" id="{5E9B7E8C-EA81-4F11-B6B4-4C6D0883E361}"/>
              </a:ext>
            </a:extLst>
          </p:cNvPr>
          <p:cNvSpPr/>
          <p:nvPr userDrawn="1"/>
        </p:nvSpPr>
        <p:spPr>
          <a:xfrm>
            <a:off x="0" y="2554816"/>
            <a:ext cx="12192000" cy="10332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613" t="-436" r="-2613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xmlns="" id="{A22D2062-91DE-4F9D-8979-5E7B70BB4D5C}"/>
              </a:ext>
            </a:extLst>
          </p:cNvPr>
          <p:cNvCxnSpPr/>
          <p:nvPr userDrawn="1"/>
        </p:nvCxnSpPr>
        <p:spPr>
          <a:xfrm>
            <a:off x="1430172" y="3058752"/>
            <a:ext cx="886825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ipse 45">
            <a:extLst>
              <a:ext uri="{FF2B5EF4-FFF2-40B4-BE49-F238E27FC236}">
                <a16:creationId xmlns:a16="http://schemas.microsoft.com/office/drawing/2014/main" xmlns="" id="{4EB635A0-8647-462E-8EFA-7972F5298BA4}"/>
              </a:ext>
            </a:extLst>
          </p:cNvPr>
          <p:cNvSpPr/>
          <p:nvPr userDrawn="1"/>
        </p:nvSpPr>
        <p:spPr>
          <a:xfrm>
            <a:off x="7728076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xmlns="" id="{85070A80-8F0E-4B18-B219-F60856841BC5}"/>
              </a:ext>
            </a:extLst>
          </p:cNvPr>
          <p:cNvSpPr/>
          <p:nvPr userDrawn="1"/>
        </p:nvSpPr>
        <p:spPr>
          <a:xfrm>
            <a:off x="5541531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xmlns="" id="{ECAA45C4-93C9-4DB5-B9C6-4767D32E7D4F}"/>
              </a:ext>
            </a:extLst>
          </p:cNvPr>
          <p:cNvSpPr/>
          <p:nvPr userDrawn="1"/>
        </p:nvSpPr>
        <p:spPr>
          <a:xfrm>
            <a:off x="3354987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xmlns="" id="{E5C9AF58-99E9-4922-BA5A-693C45628310}"/>
              </a:ext>
            </a:extLst>
          </p:cNvPr>
          <p:cNvSpPr/>
          <p:nvPr userDrawn="1"/>
        </p:nvSpPr>
        <p:spPr>
          <a:xfrm>
            <a:off x="9914620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xmlns="" id="{71CAE0A3-2A25-4785-8E62-7CAA552DB48C}"/>
              </a:ext>
            </a:extLst>
          </p:cNvPr>
          <p:cNvSpPr/>
          <p:nvPr userDrawn="1"/>
        </p:nvSpPr>
        <p:spPr>
          <a:xfrm>
            <a:off x="1168442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FED325-8DC9-4EE7-914F-813A33323530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xmlns="" id="{EE24F90E-9639-47BA-B2B5-44308E98E5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59129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7" name="Marcador de texto 3">
            <a:extLst>
              <a:ext uri="{FF2B5EF4-FFF2-40B4-BE49-F238E27FC236}">
                <a16:creationId xmlns:a16="http://schemas.microsoft.com/office/drawing/2014/main" xmlns="" id="{80E9425A-8D87-4F85-AA5A-B875BC11159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59128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xmlns="" id="{AAC62CEF-A7CC-4E5C-8E98-48ACBCE01C9F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1167830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19" name="Marcador de texto 3">
            <a:extLst>
              <a:ext uri="{FF2B5EF4-FFF2-40B4-BE49-F238E27FC236}">
                <a16:creationId xmlns:a16="http://schemas.microsoft.com/office/drawing/2014/main" xmlns="" id="{809AFEDE-B5E4-4DBC-BBB4-A12825A2C863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1167830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23" name="Marcador de texto 3">
            <a:extLst>
              <a:ext uri="{FF2B5EF4-FFF2-40B4-BE49-F238E27FC236}">
                <a16:creationId xmlns:a16="http://schemas.microsoft.com/office/drawing/2014/main" xmlns="" id="{C655C2FA-4FE8-4A41-80BA-4F216DED3B33}"/>
              </a:ext>
            </a:extLst>
          </p:cNvPr>
          <p:cNvSpPr>
            <a:spLocks noGrp="1"/>
          </p:cNvSpPr>
          <p:nvPr>
            <p:ph type="body" sz="half" idx="48" hasCustomPrompt="1"/>
          </p:nvPr>
        </p:nvSpPr>
        <p:spPr>
          <a:xfrm>
            <a:off x="9914008" y="2827850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24" name="Marcador de texto 3">
            <a:extLst>
              <a:ext uri="{FF2B5EF4-FFF2-40B4-BE49-F238E27FC236}">
                <a16:creationId xmlns:a16="http://schemas.microsoft.com/office/drawing/2014/main" xmlns="" id="{EF847E62-5CE2-45BE-A885-8D6CB5A97161}"/>
              </a:ext>
            </a:extLst>
          </p:cNvPr>
          <p:cNvSpPr>
            <a:spLocks noGrp="1"/>
          </p:cNvSpPr>
          <p:nvPr>
            <p:ph type="body" sz="half" idx="49" hasCustomPrompt="1"/>
          </p:nvPr>
        </p:nvSpPr>
        <p:spPr>
          <a:xfrm>
            <a:off x="9914008" y="3070763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26" name="Marcador de texto 3">
            <a:extLst>
              <a:ext uri="{FF2B5EF4-FFF2-40B4-BE49-F238E27FC236}">
                <a16:creationId xmlns:a16="http://schemas.microsoft.com/office/drawing/2014/main" xmlns="" id="{E9700CBF-AC90-4C6B-B28B-6070D7F4D171}"/>
              </a:ext>
            </a:extLst>
          </p:cNvPr>
          <p:cNvSpPr>
            <a:spLocks noGrp="1"/>
          </p:cNvSpPr>
          <p:nvPr>
            <p:ph type="body" sz="half" idx="50" hasCustomPrompt="1"/>
          </p:nvPr>
        </p:nvSpPr>
        <p:spPr>
          <a:xfrm>
            <a:off x="3354375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27" name="Marcador de texto 3">
            <a:extLst>
              <a:ext uri="{FF2B5EF4-FFF2-40B4-BE49-F238E27FC236}">
                <a16:creationId xmlns:a16="http://schemas.microsoft.com/office/drawing/2014/main" xmlns="" id="{14A999B7-5760-4B03-8394-F38F76320714}"/>
              </a:ext>
            </a:extLst>
          </p:cNvPr>
          <p:cNvSpPr>
            <a:spLocks noGrp="1"/>
          </p:cNvSpPr>
          <p:nvPr>
            <p:ph type="body" sz="half" idx="51" hasCustomPrompt="1"/>
          </p:nvPr>
        </p:nvSpPr>
        <p:spPr>
          <a:xfrm>
            <a:off x="3354375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29" name="Marcador de texto 3">
            <a:extLst>
              <a:ext uri="{FF2B5EF4-FFF2-40B4-BE49-F238E27FC236}">
                <a16:creationId xmlns:a16="http://schemas.microsoft.com/office/drawing/2014/main" xmlns="" id="{F0F3187D-7DB1-4719-9F22-A55C5CEB6E7B}"/>
              </a:ext>
            </a:extLst>
          </p:cNvPr>
          <p:cNvSpPr>
            <a:spLocks noGrp="1"/>
          </p:cNvSpPr>
          <p:nvPr>
            <p:ph type="body" sz="half" idx="52" hasCustomPrompt="1"/>
          </p:nvPr>
        </p:nvSpPr>
        <p:spPr>
          <a:xfrm>
            <a:off x="5540919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30" name="Marcador de texto 3">
            <a:extLst>
              <a:ext uri="{FF2B5EF4-FFF2-40B4-BE49-F238E27FC236}">
                <a16:creationId xmlns:a16="http://schemas.microsoft.com/office/drawing/2014/main" xmlns="" id="{FC11D98A-051A-491B-9B80-2EFB0B103E76}"/>
              </a:ext>
            </a:extLst>
          </p:cNvPr>
          <p:cNvSpPr>
            <a:spLocks noGrp="1"/>
          </p:cNvSpPr>
          <p:nvPr>
            <p:ph type="body" sz="half" idx="53" hasCustomPrompt="1"/>
          </p:nvPr>
        </p:nvSpPr>
        <p:spPr>
          <a:xfrm>
            <a:off x="5540919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32" name="Marcador de texto 3">
            <a:extLst>
              <a:ext uri="{FF2B5EF4-FFF2-40B4-BE49-F238E27FC236}">
                <a16:creationId xmlns:a16="http://schemas.microsoft.com/office/drawing/2014/main" xmlns="" id="{7F4211FC-A6F2-4AFA-9F30-FD13CEAAC5A0}"/>
              </a:ext>
            </a:extLst>
          </p:cNvPr>
          <p:cNvSpPr>
            <a:spLocks noGrp="1"/>
          </p:cNvSpPr>
          <p:nvPr>
            <p:ph type="body" sz="half" idx="54" hasCustomPrompt="1"/>
          </p:nvPr>
        </p:nvSpPr>
        <p:spPr>
          <a:xfrm>
            <a:off x="7727464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33" name="Marcador de texto 3">
            <a:extLst>
              <a:ext uri="{FF2B5EF4-FFF2-40B4-BE49-F238E27FC236}">
                <a16:creationId xmlns:a16="http://schemas.microsoft.com/office/drawing/2014/main" xmlns="" id="{D3931DEC-CD0C-4B70-8E1E-036122C0484A}"/>
              </a:ext>
            </a:extLst>
          </p:cNvPr>
          <p:cNvSpPr>
            <a:spLocks noGrp="1"/>
          </p:cNvSpPr>
          <p:nvPr>
            <p:ph type="body" sz="half" idx="55" hasCustomPrompt="1"/>
          </p:nvPr>
        </p:nvSpPr>
        <p:spPr>
          <a:xfrm>
            <a:off x="7727464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34" name="Marcador de posición de texto 3">
            <a:extLst>
              <a:ext uri="{FF2B5EF4-FFF2-40B4-BE49-F238E27FC236}">
                <a16:creationId xmlns:a16="http://schemas.microsoft.com/office/drawing/2014/main" xmlns="" id="{E45025BC-6529-4F89-87D6-1D94E2C72C6F}"/>
              </a:ext>
            </a:extLst>
          </p:cNvPr>
          <p:cNvSpPr>
            <a:spLocks noGrp="1"/>
          </p:cNvSpPr>
          <p:nvPr>
            <p:ph type="body" sz="half" idx="57" hasCustomPrompt="1"/>
          </p:nvPr>
        </p:nvSpPr>
        <p:spPr>
          <a:xfrm>
            <a:off x="9603105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5" name="Marcador de texto 3">
            <a:extLst>
              <a:ext uri="{FF2B5EF4-FFF2-40B4-BE49-F238E27FC236}">
                <a16:creationId xmlns:a16="http://schemas.microsoft.com/office/drawing/2014/main" xmlns="" id="{3CD7F50C-7C74-42DA-AD3A-38EEA8993C5D}"/>
              </a:ext>
            </a:extLst>
          </p:cNvPr>
          <p:cNvSpPr>
            <a:spLocks noGrp="1"/>
          </p:cNvSpPr>
          <p:nvPr>
            <p:ph type="body" sz="half" idx="58" hasCustomPrompt="1"/>
          </p:nvPr>
        </p:nvSpPr>
        <p:spPr>
          <a:xfrm>
            <a:off x="9603104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36" name="Marcador de posición de texto 3">
            <a:extLst>
              <a:ext uri="{FF2B5EF4-FFF2-40B4-BE49-F238E27FC236}">
                <a16:creationId xmlns:a16="http://schemas.microsoft.com/office/drawing/2014/main" xmlns="" id="{6B626BA0-3E25-4C19-9341-736B0E810156}"/>
              </a:ext>
            </a:extLst>
          </p:cNvPr>
          <p:cNvSpPr>
            <a:spLocks noGrp="1"/>
          </p:cNvSpPr>
          <p:nvPr>
            <p:ph type="body" sz="half" idx="59" hasCustomPrompt="1"/>
          </p:nvPr>
        </p:nvSpPr>
        <p:spPr>
          <a:xfrm>
            <a:off x="3045123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7" name="Marcador de texto 3">
            <a:extLst>
              <a:ext uri="{FF2B5EF4-FFF2-40B4-BE49-F238E27FC236}">
                <a16:creationId xmlns:a16="http://schemas.microsoft.com/office/drawing/2014/main" xmlns="" id="{71D35746-C7C9-44AF-B36A-AD900B43E000}"/>
              </a:ext>
            </a:extLst>
          </p:cNvPr>
          <p:cNvSpPr>
            <a:spLocks noGrp="1"/>
          </p:cNvSpPr>
          <p:nvPr>
            <p:ph type="body" sz="half" idx="60" hasCustomPrompt="1"/>
          </p:nvPr>
        </p:nvSpPr>
        <p:spPr>
          <a:xfrm>
            <a:off x="3045122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38" name="Marcador de posición de texto 3">
            <a:extLst>
              <a:ext uri="{FF2B5EF4-FFF2-40B4-BE49-F238E27FC236}">
                <a16:creationId xmlns:a16="http://schemas.microsoft.com/office/drawing/2014/main" xmlns="" id="{0DD122A5-3E85-448B-AEF4-916061D337DA}"/>
              </a:ext>
            </a:extLst>
          </p:cNvPr>
          <p:cNvSpPr>
            <a:spLocks noGrp="1"/>
          </p:cNvSpPr>
          <p:nvPr>
            <p:ph type="body" sz="half" idx="61" hasCustomPrompt="1"/>
          </p:nvPr>
        </p:nvSpPr>
        <p:spPr>
          <a:xfrm>
            <a:off x="5231117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9" name="Marcador de texto 3">
            <a:extLst>
              <a:ext uri="{FF2B5EF4-FFF2-40B4-BE49-F238E27FC236}">
                <a16:creationId xmlns:a16="http://schemas.microsoft.com/office/drawing/2014/main" xmlns="" id="{458B3ABB-6123-475E-9158-8F0F7E5CB7EA}"/>
              </a:ext>
            </a:extLst>
          </p:cNvPr>
          <p:cNvSpPr>
            <a:spLocks noGrp="1"/>
          </p:cNvSpPr>
          <p:nvPr>
            <p:ph type="body" sz="half" idx="62" hasCustomPrompt="1"/>
          </p:nvPr>
        </p:nvSpPr>
        <p:spPr>
          <a:xfrm>
            <a:off x="5231116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40" name="Marcador de posición de texto 3">
            <a:extLst>
              <a:ext uri="{FF2B5EF4-FFF2-40B4-BE49-F238E27FC236}">
                <a16:creationId xmlns:a16="http://schemas.microsoft.com/office/drawing/2014/main" xmlns="" id="{D3B00581-02A2-4EBF-BF5A-C945D4E1CF1F}"/>
              </a:ext>
            </a:extLst>
          </p:cNvPr>
          <p:cNvSpPr>
            <a:spLocks noGrp="1"/>
          </p:cNvSpPr>
          <p:nvPr>
            <p:ph type="body" sz="half" idx="63" hasCustomPrompt="1"/>
          </p:nvPr>
        </p:nvSpPr>
        <p:spPr>
          <a:xfrm>
            <a:off x="7417111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1" name="Marcador de texto 3">
            <a:extLst>
              <a:ext uri="{FF2B5EF4-FFF2-40B4-BE49-F238E27FC236}">
                <a16:creationId xmlns:a16="http://schemas.microsoft.com/office/drawing/2014/main" xmlns="" id="{841B08C8-6479-4E23-9967-D1A97B48518A}"/>
              </a:ext>
            </a:extLst>
          </p:cNvPr>
          <p:cNvSpPr>
            <a:spLocks noGrp="1"/>
          </p:cNvSpPr>
          <p:nvPr>
            <p:ph type="body" sz="half" idx="64" hasCustomPrompt="1"/>
          </p:nvPr>
        </p:nvSpPr>
        <p:spPr>
          <a:xfrm>
            <a:off x="7417110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03312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79FEDE1-14F2-46B9-85D8-8B68DB5F2E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798360" y="1554169"/>
            <a:ext cx="8595281" cy="401244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/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BEBF88-5070-4ACC-9814-036E1400276A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35769151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F9DAAF-9641-4277-B7AB-75BBF47FB603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2" name="Rectángulo 11" descr="Mancha de pincelada">
            <a:extLst>
              <a:ext uri="{FF2B5EF4-FFF2-40B4-BE49-F238E27FC236}">
                <a16:creationId xmlns:a16="http://schemas.microsoft.com/office/drawing/2014/main" xmlns="" id="{A7FA5215-18C5-48EB-9287-FD0210082394}"/>
              </a:ext>
            </a:extLst>
          </p:cNvPr>
          <p:cNvSpPr/>
          <p:nvPr userDrawn="1"/>
        </p:nvSpPr>
        <p:spPr>
          <a:xfrm>
            <a:off x="1510891" y="1671437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texto 3">
            <a:extLst>
              <a:ext uri="{FF2B5EF4-FFF2-40B4-BE49-F238E27FC236}">
                <a16:creationId xmlns:a16="http://schemas.microsoft.com/office/drawing/2014/main" xmlns="" id="{13B21B5D-078E-4818-93B7-C4BC44E0E67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34149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xmlns="" id="{19C62EE8-62D4-42A2-ADFB-270054905059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133726" y="3734003"/>
            <a:ext cx="31176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17" name="Marcador de texto 3">
            <a:extLst>
              <a:ext uri="{FF2B5EF4-FFF2-40B4-BE49-F238E27FC236}">
                <a16:creationId xmlns:a16="http://schemas.microsoft.com/office/drawing/2014/main" xmlns="" id="{86BD6FD2-1D30-49A6-830E-AA56A99FC1CE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1133726" y="4116456"/>
            <a:ext cx="3117600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Editar estilos de texto del patrón</a:t>
            </a:r>
          </a:p>
        </p:txBody>
      </p:sp>
      <p:sp>
        <p:nvSpPr>
          <p:cNvPr id="19" name="Rectángulo 18" descr="Mancha de pincelada">
            <a:extLst>
              <a:ext uri="{FF2B5EF4-FFF2-40B4-BE49-F238E27FC236}">
                <a16:creationId xmlns:a16="http://schemas.microsoft.com/office/drawing/2014/main" xmlns="" id="{092F9F63-01FC-4172-8992-6FBF9B839FC8}"/>
              </a:ext>
            </a:extLst>
          </p:cNvPr>
          <p:cNvSpPr/>
          <p:nvPr userDrawn="1"/>
        </p:nvSpPr>
        <p:spPr>
          <a:xfrm>
            <a:off x="4892290" y="1675907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Rectángulo 22" descr="Mancha de pincelada">
            <a:extLst>
              <a:ext uri="{FF2B5EF4-FFF2-40B4-BE49-F238E27FC236}">
                <a16:creationId xmlns:a16="http://schemas.microsoft.com/office/drawing/2014/main" xmlns="" id="{F4C281DF-CD63-43AF-A8F3-B0C6542AE01E}"/>
              </a:ext>
            </a:extLst>
          </p:cNvPr>
          <p:cNvSpPr/>
          <p:nvPr userDrawn="1"/>
        </p:nvSpPr>
        <p:spPr>
          <a:xfrm>
            <a:off x="8365057" y="1675155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texto 3">
            <a:extLst>
              <a:ext uri="{FF2B5EF4-FFF2-40B4-BE49-F238E27FC236}">
                <a16:creationId xmlns:a16="http://schemas.microsoft.com/office/drawing/2014/main" xmlns="" id="{4B294B4F-3059-4977-8F9A-F67332F7B0A4}"/>
              </a:ext>
            </a:extLst>
          </p:cNvPr>
          <p:cNvSpPr>
            <a:spLocks noGrp="1"/>
          </p:cNvSpPr>
          <p:nvPr>
            <p:ph type="body" sz="half" idx="67" hasCustomPrompt="1"/>
          </p:nvPr>
        </p:nvSpPr>
        <p:spPr>
          <a:xfrm>
            <a:off x="4536948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6" name="Marcador de posición de texto 3">
            <a:extLst>
              <a:ext uri="{FF2B5EF4-FFF2-40B4-BE49-F238E27FC236}">
                <a16:creationId xmlns:a16="http://schemas.microsoft.com/office/drawing/2014/main" xmlns="" id="{E6DB76A1-F16D-475C-9887-7EAE32A8C3A3}"/>
              </a:ext>
            </a:extLst>
          </p:cNvPr>
          <p:cNvSpPr>
            <a:spLocks noGrp="1"/>
          </p:cNvSpPr>
          <p:nvPr>
            <p:ph type="body" sz="half" idx="69" hasCustomPrompt="1"/>
          </p:nvPr>
        </p:nvSpPr>
        <p:spPr>
          <a:xfrm>
            <a:off x="4536525" y="4116456"/>
            <a:ext cx="3117600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Editar estilos de texto del patrón</a:t>
            </a:r>
          </a:p>
        </p:txBody>
      </p:sp>
      <p:sp>
        <p:nvSpPr>
          <p:cNvPr id="27" name="Marcador de posición de texto 3">
            <a:extLst>
              <a:ext uri="{FF2B5EF4-FFF2-40B4-BE49-F238E27FC236}">
                <a16:creationId xmlns:a16="http://schemas.microsoft.com/office/drawing/2014/main" xmlns="" id="{C310658D-D557-47BB-BC8A-B915B830ED05}"/>
              </a:ext>
            </a:extLst>
          </p:cNvPr>
          <p:cNvSpPr>
            <a:spLocks noGrp="1"/>
          </p:cNvSpPr>
          <p:nvPr>
            <p:ph type="body" sz="half" idx="70" hasCustomPrompt="1"/>
          </p:nvPr>
        </p:nvSpPr>
        <p:spPr>
          <a:xfrm>
            <a:off x="7983668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8" name="Marcador de posición de texto 3">
            <a:extLst>
              <a:ext uri="{FF2B5EF4-FFF2-40B4-BE49-F238E27FC236}">
                <a16:creationId xmlns:a16="http://schemas.microsoft.com/office/drawing/2014/main" xmlns="" id="{431AC128-54A5-4348-9354-2090E9446DD0}"/>
              </a:ext>
            </a:extLst>
          </p:cNvPr>
          <p:cNvSpPr>
            <a:spLocks noGrp="1"/>
          </p:cNvSpPr>
          <p:nvPr>
            <p:ph type="body" sz="half" idx="72" hasCustomPrompt="1"/>
          </p:nvPr>
        </p:nvSpPr>
        <p:spPr>
          <a:xfrm>
            <a:off x="7983245" y="4116456"/>
            <a:ext cx="3117600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Editar estilos de texto del patrón</a:t>
            </a:r>
          </a:p>
        </p:txBody>
      </p:sp>
      <p:sp>
        <p:nvSpPr>
          <p:cNvPr id="29" name="Marcador de posición de imagen 7">
            <a:extLst>
              <a:ext uri="{FF2B5EF4-FFF2-40B4-BE49-F238E27FC236}">
                <a16:creationId xmlns:a16="http://schemas.microsoft.com/office/drawing/2014/main" xmlns="" id="{546207D6-A979-4C63-A9FA-514FA9733332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1960345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0" name="Marcador de posición de imagen 7">
            <a:extLst>
              <a:ext uri="{FF2B5EF4-FFF2-40B4-BE49-F238E27FC236}">
                <a16:creationId xmlns:a16="http://schemas.microsoft.com/office/drawing/2014/main" xmlns="" id="{17B9003F-DE29-4AC3-A466-BEFDC52EA5D4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5379566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1" name="Marcador de posición de imagen 7">
            <a:extLst>
              <a:ext uri="{FF2B5EF4-FFF2-40B4-BE49-F238E27FC236}">
                <a16:creationId xmlns:a16="http://schemas.microsoft.com/office/drawing/2014/main" xmlns="" id="{4BAD77A4-CEB0-4E6E-8ABE-363A50124165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828766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2" name="Marcador de texto 3">
            <a:extLst>
              <a:ext uri="{FF2B5EF4-FFF2-40B4-BE49-F238E27FC236}">
                <a16:creationId xmlns:a16="http://schemas.microsoft.com/office/drawing/2014/main" xmlns="" id="{B4EF5BD4-323A-47A4-8705-96248C8A4AE9}"/>
              </a:ext>
            </a:extLst>
          </p:cNvPr>
          <p:cNvSpPr>
            <a:spLocks noGrp="1"/>
          </p:cNvSpPr>
          <p:nvPr>
            <p:ph type="body" sz="half" idx="68" hasCustomPrompt="1"/>
          </p:nvPr>
        </p:nvSpPr>
        <p:spPr>
          <a:xfrm>
            <a:off x="4536525" y="3734003"/>
            <a:ext cx="31176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33" name="Marcador de texto 3">
            <a:extLst>
              <a:ext uri="{FF2B5EF4-FFF2-40B4-BE49-F238E27FC236}">
                <a16:creationId xmlns:a16="http://schemas.microsoft.com/office/drawing/2014/main" xmlns="" id="{88881F5B-BE54-484E-82B8-4CB1E9F43AE4}"/>
              </a:ext>
            </a:extLst>
          </p:cNvPr>
          <p:cNvSpPr>
            <a:spLocks noGrp="1"/>
          </p:cNvSpPr>
          <p:nvPr>
            <p:ph type="body" sz="half" idx="71" hasCustomPrompt="1"/>
          </p:nvPr>
        </p:nvSpPr>
        <p:spPr>
          <a:xfrm>
            <a:off x="7983245" y="3734003"/>
            <a:ext cx="31176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15312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88D608-218F-4917-83FD-91B833B2533D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4" name="Rectángulo 43" descr="Mancha de pincelada">
            <a:extLst>
              <a:ext uri="{FF2B5EF4-FFF2-40B4-BE49-F238E27FC236}">
                <a16:creationId xmlns:a16="http://schemas.microsoft.com/office/drawing/2014/main" xmlns="" id="{45F71459-E761-4BAA-8296-9AF4852B6725}"/>
              </a:ext>
            </a:extLst>
          </p:cNvPr>
          <p:cNvSpPr/>
          <p:nvPr userDrawn="1"/>
        </p:nvSpPr>
        <p:spPr>
          <a:xfrm>
            <a:off x="782879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0" name="Marcador de posición de texto 3">
            <a:extLst>
              <a:ext uri="{FF2B5EF4-FFF2-40B4-BE49-F238E27FC236}">
                <a16:creationId xmlns:a16="http://schemas.microsoft.com/office/drawing/2014/main" xmlns="" id="{6AC768B6-7E69-4D83-802E-99B210F63E7C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2282288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2" name="Marcador de posición de texto 3">
            <a:extLst>
              <a:ext uri="{FF2B5EF4-FFF2-40B4-BE49-F238E27FC236}">
                <a16:creationId xmlns:a16="http://schemas.microsoft.com/office/drawing/2014/main" xmlns="" id="{BF4CB0EB-2362-40AE-A515-F4CB60384DCF}"/>
              </a:ext>
            </a:extLst>
          </p:cNvPr>
          <p:cNvSpPr>
            <a:spLocks noGrp="1"/>
          </p:cNvSpPr>
          <p:nvPr>
            <p:ph type="body" sz="half" idx="66" hasCustomPrompt="1"/>
          </p:nvPr>
        </p:nvSpPr>
        <p:spPr>
          <a:xfrm>
            <a:off x="2282288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3" name="Rectángulo 52" descr="Mancha de pincelada">
            <a:extLst>
              <a:ext uri="{FF2B5EF4-FFF2-40B4-BE49-F238E27FC236}">
                <a16:creationId xmlns:a16="http://schemas.microsoft.com/office/drawing/2014/main" xmlns="" id="{649EA34C-A785-4041-A0AB-24331FD3E59F}"/>
              </a:ext>
            </a:extLst>
          </p:cNvPr>
          <p:cNvSpPr/>
          <p:nvPr userDrawn="1"/>
        </p:nvSpPr>
        <p:spPr>
          <a:xfrm>
            <a:off x="782879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4" name="Marcador de posición de texto 3">
            <a:extLst>
              <a:ext uri="{FF2B5EF4-FFF2-40B4-BE49-F238E27FC236}">
                <a16:creationId xmlns:a16="http://schemas.microsoft.com/office/drawing/2014/main" xmlns="" id="{C7883561-875A-4883-8EBA-695D8F428B34}"/>
              </a:ext>
            </a:extLst>
          </p:cNvPr>
          <p:cNvSpPr>
            <a:spLocks noGrp="1"/>
          </p:cNvSpPr>
          <p:nvPr>
            <p:ph type="body" sz="half" idx="67" hasCustomPrompt="1"/>
          </p:nvPr>
        </p:nvSpPr>
        <p:spPr>
          <a:xfrm>
            <a:off x="2282288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6" name="Marcador de posición de texto 3">
            <a:extLst>
              <a:ext uri="{FF2B5EF4-FFF2-40B4-BE49-F238E27FC236}">
                <a16:creationId xmlns:a16="http://schemas.microsoft.com/office/drawing/2014/main" xmlns="" id="{012DB6B7-23AC-4EF4-B923-9AD4D38FE8F7}"/>
              </a:ext>
            </a:extLst>
          </p:cNvPr>
          <p:cNvSpPr>
            <a:spLocks noGrp="1"/>
          </p:cNvSpPr>
          <p:nvPr>
            <p:ph type="body" sz="half" idx="69" hasCustomPrompt="1"/>
          </p:nvPr>
        </p:nvSpPr>
        <p:spPr>
          <a:xfrm>
            <a:off x="2282288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7" name="Rectángulo 56" descr="Mancha de pincelada">
            <a:extLst>
              <a:ext uri="{FF2B5EF4-FFF2-40B4-BE49-F238E27FC236}">
                <a16:creationId xmlns:a16="http://schemas.microsoft.com/office/drawing/2014/main" xmlns="" id="{4C9A4FED-7338-4464-BD67-68B1B1F078A9}"/>
              </a:ext>
            </a:extLst>
          </p:cNvPr>
          <p:cNvSpPr/>
          <p:nvPr userDrawn="1"/>
        </p:nvSpPr>
        <p:spPr>
          <a:xfrm>
            <a:off x="4354565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8" name="Marcador de posición de texto 3">
            <a:extLst>
              <a:ext uri="{FF2B5EF4-FFF2-40B4-BE49-F238E27FC236}">
                <a16:creationId xmlns:a16="http://schemas.microsoft.com/office/drawing/2014/main" xmlns="" id="{FF72A063-C2D4-42E7-95AF-2DBF9DB9DC3C}"/>
              </a:ext>
            </a:extLst>
          </p:cNvPr>
          <p:cNvSpPr>
            <a:spLocks noGrp="1"/>
          </p:cNvSpPr>
          <p:nvPr>
            <p:ph type="body" sz="half" idx="70" hasCustomPrompt="1"/>
          </p:nvPr>
        </p:nvSpPr>
        <p:spPr>
          <a:xfrm>
            <a:off x="5853974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0" name="Marcador de posición de texto 3">
            <a:extLst>
              <a:ext uri="{FF2B5EF4-FFF2-40B4-BE49-F238E27FC236}">
                <a16:creationId xmlns:a16="http://schemas.microsoft.com/office/drawing/2014/main" xmlns="" id="{DCA75C38-AA57-488A-93F2-F457032ACBBE}"/>
              </a:ext>
            </a:extLst>
          </p:cNvPr>
          <p:cNvSpPr>
            <a:spLocks noGrp="1"/>
          </p:cNvSpPr>
          <p:nvPr>
            <p:ph type="body" sz="half" idx="72" hasCustomPrompt="1"/>
          </p:nvPr>
        </p:nvSpPr>
        <p:spPr>
          <a:xfrm>
            <a:off x="5853974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1" name="Rectángulo 60" descr="Mancha de pincelada">
            <a:extLst>
              <a:ext uri="{FF2B5EF4-FFF2-40B4-BE49-F238E27FC236}">
                <a16:creationId xmlns:a16="http://schemas.microsoft.com/office/drawing/2014/main" xmlns="" id="{CBB617DF-59C7-4901-819F-9FEF8687F033}"/>
              </a:ext>
            </a:extLst>
          </p:cNvPr>
          <p:cNvSpPr/>
          <p:nvPr userDrawn="1"/>
        </p:nvSpPr>
        <p:spPr>
          <a:xfrm>
            <a:off x="4354565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2" name="Marcador de posición de texto 3">
            <a:extLst>
              <a:ext uri="{FF2B5EF4-FFF2-40B4-BE49-F238E27FC236}">
                <a16:creationId xmlns:a16="http://schemas.microsoft.com/office/drawing/2014/main" xmlns="" id="{FA1A5060-0709-436F-9B45-E81C52904172}"/>
              </a:ext>
            </a:extLst>
          </p:cNvPr>
          <p:cNvSpPr>
            <a:spLocks noGrp="1"/>
          </p:cNvSpPr>
          <p:nvPr>
            <p:ph type="body" sz="half" idx="73" hasCustomPrompt="1"/>
          </p:nvPr>
        </p:nvSpPr>
        <p:spPr>
          <a:xfrm>
            <a:off x="5853974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4" name="Marcador de posición de texto 3">
            <a:extLst>
              <a:ext uri="{FF2B5EF4-FFF2-40B4-BE49-F238E27FC236}">
                <a16:creationId xmlns:a16="http://schemas.microsoft.com/office/drawing/2014/main" xmlns="" id="{D1E38D5A-8267-4462-A410-F99B81044F4C}"/>
              </a:ext>
            </a:extLst>
          </p:cNvPr>
          <p:cNvSpPr>
            <a:spLocks noGrp="1"/>
          </p:cNvSpPr>
          <p:nvPr>
            <p:ph type="body" sz="half" idx="75" hasCustomPrompt="1"/>
          </p:nvPr>
        </p:nvSpPr>
        <p:spPr>
          <a:xfrm>
            <a:off x="5853974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5" name="Rectángulo 64" descr="Mancha de pincelada">
            <a:extLst>
              <a:ext uri="{FF2B5EF4-FFF2-40B4-BE49-F238E27FC236}">
                <a16:creationId xmlns:a16="http://schemas.microsoft.com/office/drawing/2014/main" xmlns="" id="{D485ED5B-CAAF-4D50-B350-1FD874EBA4D7}"/>
              </a:ext>
            </a:extLst>
          </p:cNvPr>
          <p:cNvSpPr/>
          <p:nvPr userDrawn="1"/>
        </p:nvSpPr>
        <p:spPr>
          <a:xfrm>
            <a:off x="7946020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6" name="Marcador de posición de texto 3">
            <a:extLst>
              <a:ext uri="{FF2B5EF4-FFF2-40B4-BE49-F238E27FC236}">
                <a16:creationId xmlns:a16="http://schemas.microsoft.com/office/drawing/2014/main" xmlns="" id="{D6E28A9E-F913-4B5F-B3BC-410D8AA45F20}"/>
              </a:ext>
            </a:extLst>
          </p:cNvPr>
          <p:cNvSpPr>
            <a:spLocks noGrp="1"/>
          </p:cNvSpPr>
          <p:nvPr>
            <p:ph type="body" sz="half" idx="76" hasCustomPrompt="1"/>
          </p:nvPr>
        </p:nvSpPr>
        <p:spPr>
          <a:xfrm>
            <a:off x="9445429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8" name="Marcador de posición de texto 3">
            <a:extLst>
              <a:ext uri="{FF2B5EF4-FFF2-40B4-BE49-F238E27FC236}">
                <a16:creationId xmlns:a16="http://schemas.microsoft.com/office/drawing/2014/main" xmlns="" id="{2B41B518-590B-4CF3-B4E8-70F9DDFB196E}"/>
              </a:ext>
            </a:extLst>
          </p:cNvPr>
          <p:cNvSpPr>
            <a:spLocks noGrp="1"/>
          </p:cNvSpPr>
          <p:nvPr>
            <p:ph type="body" sz="half" idx="78" hasCustomPrompt="1"/>
          </p:nvPr>
        </p:nvSpPr>
        <p:spPr>
          <a:xfrm>
            <a:off x="9445429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9" name="Rectángulo 68" descr="Mancha de pincelada">
            <a:extLst>
              <a:ext uri="{FF2B5EF4-FFF2-40B4-BE49-F238E27FC236}">
                <a16:creationId xmlns:a16="http://schemas.microsoft.com/office/drawing/2014/main" xmlns="" id="{C331D4D8-F16F-49D3-BDB7-1FB2BCE6EAEA}"/>
              </a:ext>
            </a:extLst>
          </p:cNvPr>
          <p:cNvSpPr/>
          <p:nvPr userDrawn="1"/>
        </p:nvSpPr>
        <p:spPr>
          <a:xfrm>
            <a:off x="7946020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0" name="Marcador de posición de texto 3">
            <a:extLst>
              <a:ext uri="{FF2B5EF4-FFF2-40B4-BE49-F238E27FC236}">
                <a16:creationId xmlns:a16="http://schemas.microsoft.com/office/drawing/2014/main" xmlns="" id="{0D7912DE-7BEE-491D-83D9-ED9BFE8998E8}"/>
              </a:ext>
            </a:extLst>
          </p:cNvPr>
          <p:cNvSpPr>
            <a:spLocks noGrp="1"/>
          </p:cNvSpPr>
          <p:nvPr>
            <p:ph type="body" sz="half" idx="79" hasCustomPrompt="1"/>
          </p:nvPr>
        </p:nvSpPr>
        <p:spPr>
          <a:xfrm>
            <a:off x="9445429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2" name="Marcador de posición de texto 3">
            <a:extLst>
              <a:ext uri="{FF2B5EF4-FFF2-40B4-BE49-F238E27FC236}">
                <a16:creationId xmlns:a16="http://schemas.microsoft.com/office/drawing/2014/main" xmlns="" id="{A588BDB2-BB85-458C-AF31-D90BEE530110}"/>
              </a:ext>
            </a:extLst>
          </p:cNvPr>
          <p:cNvSpPr>
            <a:spLocks noGrp="1"/>
          </p:cNvSpPr>
          <p:nvPr>
            <p:ph type="body" sz="half" idx="81" hasCustomPrompt="1"/>
          </p:nvPr>
        </p:nvSpPr>
        <p:spPr>
          <a:xfrm>
            <a:off x="9445429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3" name="Marcador de posición de imagen 3">
            <a:extLst>
              <a:ext uri="{FF2B5EF4-FFF2-40B4-BE49-F238E27FC236}">
                <a16:creationId xmlns:a16="http://schemas.microsoft.com/office/drawing/2014/main" xmlns="" id="{E9B1CB54-DBEA-47FB-AFCA-953A06370DEF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993109" y="2398030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75" name="Marcador de posición de imagen 3">
            <a:extLst>
              <a:ext uri="{FF2B5EF4-FFF2-40B4-BE49-F238E27FC236}">
                <a16:creationId xmlns:a16="http://schemas.microsoft.com/office/drawing/2014/main" xmlns="" id="{72C260FD-1E05-47E9-B248-27CAC5FC3B69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96007" y="4145174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78" name="Marcador de posición de imagen 3">
            <a:extLst>
              <a:ext uri="{FF2B5EF4-FFF2-40B4-BE49-F238E27FC236}">
                <a16:creationId xmlns:a16="http://schemas.microsoft.com/office/drawing/2014/main" xmlns="" id="{BDFC2481-D48B-4444-9ADC-73238E01E93A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8182550" y="2403213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79" name="Marcador de posición de imagen 3">
            <a:extLst>
              <a:ext uri="{FF2B5EF4-FFF2-40B4-BE49-F238E27FC236}">
                <a16:creationId xmlns:a16="http://schemas.microsoft.com/office/drawing/2014/main" xmlns="" id="{659B6395-72AE-4725-9373-C44AC7C2962A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8185448" y="4150357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80" name="Marcador de posición de imagen 3">
            <a:extLst>
              <a:ext uri="{FF2B5EF4-FFF2-40B4-BE49-F238E27FC236}">
                <a16:creationId xmlns:a16="http://schemas.microsoft.com/office/drawing/2014/main" xmlns="" id="{41E8F088-085E-4881-BFA7-545F97699A75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4586273" y="2398030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81" name="Marcador de posición de imagen 3">
            <a:extLst>
              <a:ext uri="{FF2B5EF4-FFF2-40B4-BE49-F238E27FC236}">
                <a16:creationId xmlns:a16="http://schemas.microsoft.com/office/drawing/2014/main" xmlns="" id="{DD2AACCA-1BD1-4ECD-95C3-E9AB07D242E0}"/>
              </a:ext>
            </a:extLst>
          </p:cNvPr>
          <p:cNvSpPr>
            <a:spLocks noGrp="1"/>
          </p:cNvSpPr>
          <p:nvPr>
            <p:ph type="pic" sz="quarter" idx="87"/>
          </p:nvPr>
        </p:nvSpPr>
        <p:spPr>
          <a:xfrm>
            <a:off x="4589171" y="4145174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8585202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gráfico circ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D27EDE-32EC-4DBB-B281-151B137A4258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9" name="Rectángulo 58" descr="Mancha de pincelada">
            <a:extLst>
              <a:ext uri="{FF2B5EF4-FFF2-40B4-BE49-F238E27FC236}">
                <a16:creationId xmlns:a16="http://schemas.microsoft.com/office/drawing/2014/main" xmlns="" id="{29FB1599-AC79-4571-B03A-98277CE717CC}"/>
              </a:ext>
            </a:extLst>
          </p:cNvPr>
          <p:cNvSpPr/>
          <p:nvPr userDrawn="1"/>
        </p:nvSpPr>
        <p:spPr>
          <a:xfrm>
            <a:off x="3174492" y="2141776"/>
            <a:ext cx="5843016" cy="4242816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3" name="Marcador de texto 3">
            <a:extLst>
              <a:ext uri="{FF2B5EF4-FFF2-40B4-BE49-F238E27FC236}">
                <a16:creationId xmlns:a16="http://schemas.microsoft.com/office/drawing/2014/main" xmlns="" id="{AC056410-CC3A-4562-8AD4-DDA11527B7A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35712" y="250863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2 000 000 €</a:t>
            </a:r>
          </a:p>
        </p:txBody>
      </p:sp>
      <p:sp>
        <p:nvSpPr>
          <p:cNvPr id="74" name="Marcador de texto 3">
            <a:extLst>
              <a:ext uri="{FF2B5EF4-FFF2-40B4-BE49-F238E27FC236}">
                <a16:creationId xmlns:a16="http://schemas.microsoft.com/office/drawing/2014/main" xmlns="" id="{E9EF01CE-943D-4321-A20D-EB63E56E3212}"/>
              </a:ext>
            </a:extLst>
          </p:cNvPr>
          <p:cNvSpPr>
            <a:spLocks noGrp="1"/>
          </p:cNvSpPr>
          <p:nvPr>
            <p:ph type="body" sz="half" idx="66" hasCustomPrompt="1"/>
          </p:nvPr>
        </p:nvSpPr>
        <p:spPr>
          <a:xfrm>
            <a:off x="835712" y="293804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6" name="Marcador de texto 3">
            <a:extLst>
              <a:ext uri="{FF2B5EF4-FFF2-40B4-BE49-F238E27FC236}">
                <a16:creationId xmlns:a16="http://schemas.microsoft.com/office/drawing/2014/main" xmlns="" id="{B77364C8-3D3A-415B-9433-C4696B84A988}"/>
              </a:ext>
            </a:extLst>
          </p:cNvPr>
          <p:cNvSpPr>
            <a:spLocks noGrp="1"/>
          </p:cNvSpPr>
          <p:nvPr>
            <p:ph type="body" sz="half" idx="83" hasCustomPrompt="1"/>
          </p:nvPr>
        </p:nvSpPr>
        <p:spPr>
          <a:xfrm>
            <a:off x="835712" y="364041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2 000 000 €</a:t>
            </a:r>
          </a:p>
        </p:txBody>
      </p:sp>
      <p:sp>
        <p:nvSpPr>
          <p:cNvPr id="77" name="Marcador de texto 3">
            <a:extLst>
              <a:ext uri="{FF2B5EF4-FFF2-40B4-BE49-F238E27FC236}">
                <a16:creationId xmlns:a16="http://schemas.microsoft.com/office/drawing/2014/main" xmlns="" id="{19ABCF73-31BD-4929-9900-AB2F7023E665}"/>
              </a:ext>
            </a:extLst>
          </p:cNvPr>
          <p:cNvSpPr>
            <a:spLocks noGrp="1"/>
          </p:cNvSpPr>
          <p:nvPr>
            <p:ph type="body" sz="half" idx="86" hasCustomPrompt="1"/>
          </p:nvPr>
        </p:nvSpPr>
        <p:spPr>
          <a:xfrm>
            <a:off x="835712" y="406982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2" name="Marcador de texto 3">
            <a:extLst>
              <a:ext uri="{FF2B5EF4-FFF2-40B4-BE49-F238E27FC236}">
                <a16:creationId xmlns:a16="http://schemas.microsoft.com/office/drawing/2014/main" xmlns="" id="{CDE0C703-933F-44FB-9589-30DCA646D9B1}"/>
              </a:ext>
            </a:extLst>
          </p:cNvPr>
          <p:cNvSpPr>
            <a:spLocks noGrp="1"/>
          </p:cNvSpPr>
          <p:nvPr>
            <p:ph type="body" sz="half" idx="87" hasCustomPrompt="1"/>
          </p:nvPr>
        </p:nvSpPr>
        <p:spPr>
          <a:xfrm>
            <a:off x="8848114" y="250863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1 500 000 €</a:t>
            </a:r>
          </a:p>
        </p:txBody>
      </p:sp>
      <p:sp>
        <p:nvSpPr>
          <p:cNvPr id="83" name="Marcador de posición de texto 3">
            <a:extLst>
              <a:ext uri="{FF2B5EF4-FFF2-40B4-BE49-F238E27FC236}">
                <a16:creationId xmlns:a16="http://schemas.microsoft.com/office/drawing/2014/main" xmlns="" id="{679401A1-F51D-455D-88BB-4C189CE1A1A5}"/>
              </a:ext>
            </a:extLst>
          </p:cNvPr>
          <p:cNvSpPr>
            <a:spLocks noGrp="1"/>
          </p:cNvSpPr>
          <p:nvPr>
            <p:ph type="body" sz="half" idx="88" hasCustomPrompt="1"/>
          </p:nvPr>
        </p:nvSpPr>
        <p:spPr>
          <a:xfrm>
            <a:off x="8848114" y="293804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4" name="Marcador de texto 3">
            <a:extLst>
              <a:ext uri="{FF2B5EF4-FFF2-40B4-BE49-F238E27FC236}">
                <a16:creationId xmlns:a16="http://schemas.microsoft.com/office/drawing/2014/main" xmlns="" id="{5B3DB4F9-0262-4485-A538-5A6C02DD46DC}"/>
              </a:ext>
            </a:extLst>
          </p:cNvPr>
          <p:cNvSpPr>
            <a:spLocks noGrp="1"/>
          </p:cNvSpPr>
          <p:nvPr>
            <p:ph type="body" sz="half" idx="89" hasCustomPrompt="1"/>
          </p:nvPr>
        </p:nvSpPr>
        <p:spPr>
          <a:xfrm>
            <a:off x="8848114" y="364041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2 500 000 €</a:t>
            </a:r>
          </a:p>
        </p:txBody>
      </p:sp>
      <p:sp>
        <p:nvSpPr>
          <p:cNvPr id="85" name="Marcador de posición de texto 3">
            <a:extLst>
              <a:ext uri="{FF2B5EF4-FFF2-40B4-BE49-F238E27FC236}">
                <a16:creationId xmlns:a16="http://schemas.microsoft.com/office/drawing/2014/main" xmlns="" id="{AA1742CF-6B82-4A44-9413-7CC52CB9A9AE}"/>
              </a:ext>
            </a:extLst>
          </p:cNvPr>
          <p:cNvSpPr>
            <a:spLocks noGrp="1"/>
          </p:cNvSpPr>
          <p:nvPr>
            <p:ph type="body" sz="half" idx="90" hasCustomPrompt="1"/>
          </p:nvPr>
        </p:nvSpPr>
        <p:spPr>
          <a:xfrm>
            <a:off x="8848114" y="406982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6" name="Marcador de texto 3">
            <a:extLst>
              <a:ext uri="{FF2B5EF4-FFF2-40B4-BE49-F238E27FC236}">
                <a16:creationId xmlns:a16="http://schemas.microsoft.com/office/drawing/2014/main" xmlns="" id="{298DDAA6-2DD7-45D2-BE23-DF28D9F3FE81}"/>
              </a:ext>
            </a:extLst>
          </p:cNvPr>
          <p:cNvSpPr>
            <a:spLocks noGrp="1"/>
          </p:cNvSpPr>
          <p:nvPr>
            <p:ph type="body" sz="half" idx="91" hasCustomPrompt="1"/>
          </p:nvPr>
        </p:nvSpPr>
        <p:spPr>
          <a:xfrm>
            <a:off x="8848114" y="477219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3 200 000 €</a:t>
            </a:r>
          </a:p>
        </p:txBody>
      </p:sp>
      <p:sp>
        <p:nvSpPr>
          <p:cNvPr id="87" name="Marcador de texto 3">
            <a:extLst>
              <a:ext uri="{FF2B5EF4-FFF2-40B4-BE49-F238E27FC236}">
                <a16:creationId xmlns:a16="http://schemas.microsoft.com/office/drawing/2014/main" xmlns="" id="{0839545C-9AD8-44AD-8D2B-331D8B4030B6}"/>
              </a:ext>
            </a:extLst>
          </p:cNvPr>
          <p:cNvSpPr>
            <a:spLocks noGrp="1"/>
          </p:cNvSpPr>
          <p:nvPr>
            <p:ph type="body" sz="half" idx="92" hasCustomPrompt="1"/>
          </p:nvPr>
        </p:nvSpPr>
        <p:spPr>
          <a:xfrm>
            <a:off x="8848114" y="520160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cxnSp>
        <p:nvCxnSpPr>
          <p:cNvPr id="88" name="Conector recto 87">
            <a:extLst>
              <a:ext uri="{FF2B5EF4-FFF2-40B4-BE49-F238E27FC236}">
                <a16:creationId xmlns:a16="http://schemas.microsoft.com/office/drawing/2014/main" xmlns="" id="{41D6688E-B7D9-4DE1-9F3F-37C2A92C4E0F}"/>
              </a:ext>
            </a:extLst>
          </p:cNvPr>
          <p:cNvCxnSpPr/>
          <p:nvPr userDrawn="1"/>
        </p:nvCxnSpPr>
        <p:spPr>
          <a:xfrm>
            <a:off x="939117" y="2913559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>
            <a:extLst>
              <a:ext uri="{FF2B5EF4-FFF2-40B4-BE49-F238E27FC236}">
                <a16:creationId xmlns:a16="http://schemas.microsoft.com/office/drawing/2014/main" xmlns="" id="{F181279E-4A25-4C06-AC3E-DD484486E99E}"/>
              </a:ext>
            </a:extLst>
          </p:cNvPr>
          <p:cNvCxnSpPr/>
          <p:nvPr userDrawn="1"/>
        </p:nvCxnSpPr>
        <p:spPr>
          <a:xfrm>
            <a:off x="940025" y="4043588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B4474904-40E3-4615-B2E6-774159563047}"/>
              </a:ext>
            </a:extLst>
          </p:cNvPr>
          <p:cNvCxnSpPr/>
          <p:nvPr userDrawn="1"/>
        </p:nvCxnSpPr>
        <p:spPr>
          <a:xfrm>
            <a:off x="7314351" y="2913559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xmlns="" id="{F07585DD-C644-4DA0-8B68-A0E1AD3EE09B}"/>
              </a:ext>
            </a:extLst>
          </p:cNvPr>
          <p:cNvCxnSpPr/>
          <p:nvPr userDrawn="1"/>
        </p:nvCxnSpPr>
        <p:spPr>
          <a:xfrm>
            <a:off x="7315259" y="4043588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xmlns="" id="{D24FEA3C-C05C-407B-B68B-2614F9A64317}"/>
              </a:ext>
            </a:extLst>
          </p:cNvPr>
          <p:cNvCxnSpPr/>
          <p:nvPr userDrawn="1"/>
        </p:nvCxnSpPr>
        <p:spPr>
          <a:xfrm>
            <a:off x="7314351" y="5180251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Marcador de gráfico 3" descr="Diagrama de financiación">
            <a:extLst>
              <a:ext uri="{FF2B5EF4-FFF2-40B4-BE49-F238E27FC236}">
                <a16:creationId xmlns:a16="http://schemas.microsoft.com/office/drawing/2014/main" xmlns="" id="{F3103F9C-FB5A-4708-903D-6EACBC625172}"/>
              </a:ext>
            </a:extLst>
          </p:cNvPr>
          <p:cNvSpPr>
            <a:spLocks noGrp="1"/>
          </p:cNvSpPr>
          <p:nvPr>
            <p:ph type="chart" sz="quarter" idx="82"/>
          </p:nvPr>
        </p:nvSpPr>
        <p:spPr>
          <a:xfrm>
            <a:off x="3775713" y="2496385"/>
            <a:ext cx="4640574" cy="3481263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 gráfico</a:t>
            </a:r>
          </a:p>
        </p:txBody>
      </p:sp>
    </p:spTree>
    <p:extLst>
      <p:ext uri="{BB962C8B-B14F-4D97-AF65-F5344CB8AC3E}">
        <p14:creationId xmlns:p14="http://schemas.microsoft.com/office/powerpoint/2010/main" val="657871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 descr="Una copa, tazas y platos en una mesa">
            <a:extLst>
              <a:ext uri="{FF2B5EF4-FFF2-40B4-BE49-F238E27FC236}">
                <a16:creationId xmlns:a16="http://schemas.microsoft.com/office/drawing/2014/main" xmlns="" id="{D05799BA-ECD2-4CD6-8250-EA03F132B9BA}"/>
              </a:ext>
            </a:extLst>
          </p:cNvPr>
          <p:cNvSpPr/>
          <p:nvPr userDrawn="1"/>
        </p:nvSpPr>
        <p:spPr>
          <a:xfrm>
            <a:off x="0" y="1133856"/>
            <a:ext cx="5998464" cy="4590288"/>
          </a:xfrm>
          <a:prstGeom prst="rect">
            <a:avLst/>
          </a:prstGeom>
          <a:blipFill>
            <a:blip r:embed="rId2"/>
            <a:srcRect/>
            <a:stretch>
              <a:fillRect l="-11" r="-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 descr="Máscara de pincelada">
            <a:extLst>
              <a:ext uri="{FF2B5EF4-FFF2-40B4-BE49-F238E27FC236}">
                <a16:creationId xmlns:a16="http://schemas.microsoft.com/office/drawing/2014/main" xmlns="" id="{E5FBC040-9C06-484E-B57F-7F574589FF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5F031D-510E-4663-BF87-CD265E4A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631" y="1030515"/>
            <a:ext cx="5292000" cy="885315"/>
          </a:xfrm>
        </p:spPr>
        <p:txBody>
          <a:bodyPr rtlCol="0" anchor="b">
            <a:normAutofit/>
          </a:bodyPr>
          <a:lstStyle>
            <a:lvl1pPr>
              <a:defRPr sz="2500"/>
            </a:lvl1pPr>
          </a:lstStyle>
          <a:p>
            <a:pPr rtl="0"/>
            <a:r>
              <a:rPr lang="es-ES" noProof="0" dirty="0"/>
              <a:t>HAGA CLIC PARA EDITAR EL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4CDB312-4D1B-447F-97E7-ABE93A3DE43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85361" y="2114730"/>
            <a:ext cx="5533990" cy="2997929"/>
          </a:xfrm>
        </p:spPr>
        <p:txBody>
          <a:bodyPr rtlCol="0">
            <a:normAutofit/>
          </a:bodyPr>
          <a:lstStyle>
            <a:lvl1pPr marL="230400" indent="-2286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2100" i="0"/>
            </a:lvl1pPr>
            <a:lvl2pPr marL="344700" indent="-3429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2100" i="1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83F0F4E3-5500-460C-AB20-C7CE0A3F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EDFCD21-B871-4944-9E6C-ABFDA63AC6FD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039BD365-42F3-4F69-886B-478D54864737}"/>
              </a:ext>
            </a:extLst>
          </p:cNvPr>
          <p:cNvCxnSpPr/>
          <p:nvPr userDrawn="1"/>
        </p:nvCxnSpPr>
        <p:spPr>
          <a:xfrm>
            <a:off x="6337997" y="197904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Marcador de posición de imagen 2">
            <a:extLst>
              <a:ext uri="{FF2B5EF4-FFF2-40B4-BE49-F238E27FC236}">
                <a16:creationId xmlns:a16="http://schemas.microsoft.com/office/drawing/2014/main" xmlns="" id="{280FA08D-85FA-44C3-8767-041020BA473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36318261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 descr="Copas en una mesa">
            <a:extLst>
              <a:ext uri="{FF2B5EF4-FFF2-40B4-BE49-F238E27FC236}">
                <a16:creationId xmlns:a16="http://schemas.microsoft.com/office/drawing/2014/main" xmlns="" id="{26EA01E0-35F5-4371-9D8C-7F3A16EBAEDF}"/>
              </a:ext>
            </a:extLst>
          </p:cNvPr>
          <p:cNvSpPr/>
          <p:nvPr userDrawn="1"/>
        </p:nvSpPr>
        <p:spPr>
          <a:xfrm>
            <a:off x="0" y="758952"/>
            <a:ext cx="6190488" cy="6099048"/>
          </a:xfrm>
          <a:prstGeom prst="rect">
            <a:avLst/>
          </a:prstGeom>
          <a:blipFill>
            <a:blip r:embed="rId2"/>
            <a:srcRect/>
            <a:stretch>
              <a:fillRect l="-31" r="-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 descr="Máscara de pincelada">
            <a:extLst>
              <a:ext uri="{FF2B5EF4-FFF2-40B4-BE49-F238E27FC236}">
                <a16:creationId xmlns:a16="http://schemas.microsoft.com/office/drawing/2014/main" xmlns="" id="{F28DE59C-954D-4B4D-A240-A9111C89F6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7" name="Diseño del título de agradecimiento">
            <a:extLst>
              <a:ext uri="{FF2B5EF4-FFF2-40B4-BE49-F238E27FC236}">
                <a16:creationId xmlns:a16="http://schemas.microsoft.com/office/drawing/2014/main" xmlns="" id="{E329346F-CCD7-4FB0-98B2-13C3DB0AA1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0540" y="884136"/>
            <a:ext cx="4896000" cy="894117"/>
          </a:xfrm>
        </p:spPr>
        <p:txBody>
          <a:bodyPr rtlCol="0">
            <a:noAutofit/>
          </a:bodyPr>
          <a:lstStyle>
            <a:lvl1pPr algn="r">
              <a:defRPr sz="55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¡GRACIAS!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05BAF915-A340-4955-812D-8F555BDB4102}"/>
              </a:ext>
            </a:extLst>
          </p:cNvPr>
          <p:cNvCxnSpPr/>
          <p:nvPr userDrawn="1"/>
        </p:nvCxnSpPr>
        <p:spPr>
          <a:xfrm>
            <a:off x="6565392" y="1729437"/>
            <a:ext cx="4718304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Marcador de posición de imagen 14" descr="Su logotipo">
            <a:extLst>
              <a:ext uri="{FF2B5EF4-FFF2-40B4-BE49-F238E27FC236}">
                <a16:creationId xmlns:a16="http://schemas.microsoft.com/office/drawing/2014/main" xmlns="" id="{DE1A1E87-77E1-4901-A7FE-5FFA9F5B4BBD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09655" y="2449546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xmlns="" id="{6A0BD12F-1E2D-481D-BBF0-A56B2BD0D5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0540" y="3781118"/>
            <a:ext cx="4896000" cy="664762"/>
          </a:xfrm>
        </p:spPr>
        <p:txBody>
          <a:bodyPr rtlCol="0">
            <a:noAutofit/>
          </a:bodyPr>
          <a:lstStyle>
            <a:lvl1pPr marL="0" indent="0" algn="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Nombre del orador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xmlns="" id="{FAC44F14-FD8B-4299-8C06-FB93B88253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0540" y="4362699"/>
            <a:ext cx="4896000" cy="265403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Correo electrónico: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xmlns="" id="{C3CE0E11-D8F9-40F9-B542-06B00FA4FC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70540" y="4628102"/>
            <a:ext cx="4896000" cy="373961"/>
          </a:xfrm>
        </p:spPr>
        <p:txBody>
          <a:bodyPr rtlCol="0">
            <a:noAutofit/>
          </a:bodyPr>
          <a:lstStyle>
            <a:lvl1pPr marL="0" indent="0" algn="r">
              <a:buNone/>
              <a:defRPr sz="27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correodelorador@website.com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xmlns="" id="{4D4FB496-FE3D-4CC5-83B0-B2793EFEF0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70540" y="5040876"/>
            <a:ext cx="4896000" cy="252891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Teléfono: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xmlns="" id="{00F0D864-E0B5-4A45-A4DF-4334FDD7B1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70540" y="5293767"/>
            <a:ext cx="4896000" cy="566921"/>
          </a:xfrm>
        </p:spPr>
        <p:txBody>
          <a:bodyPr rtlCol="0">
            <a:noAutofit/>
          </a:bodyPr>
          <a:lstStyle>
            <a:lvl1pPr marL="0" indent="0" algn="r">
              <a:buNone/>
              <a:defRPr sz="27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+7 888 999-000-11</a:t>
            </a:r>
          </a:p>
        </p:txBody>
      </p:sp>
    </p:spTree>
    <p:extLst>
      <p:ext uri="{BB962C8B-B14F-4D97-AF65-F5344CB8AC3E}">
        <p14:creationId xmlns:p14="http://schemas.microsoft.com/office/powerpoint/2010/main" val="13086753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390A20B4-6B07-46D4-988D-DBEB544368D0}"/>
              </a:ext>
            </a:extLst>
          </p:cNvPr>
          <p:cNvSpPr/>
          <p:nvPr userDrawn="1"/>
        </p:nvSpPr>
        <p:spPr>
          <a:xfrm>
            <a:off x="0" y="0"/>
            <a:ext cx="12192000" cy="4169664"/>
          </a:xfrm>
          <a:prstGeom prst="rect">
            <a:avLst/>
          </a:prstGeom>
          <a:blipFill>
            <a:blip r:embed="rId2"/>
            <a:srcRect/>
            <a:stretch>
              <a:fillRect t="-27" b="-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Rectángulo 5" descr="Máscara de pincelada">
            <a:extLst>
              <a:ext uri="{FF2B5EF4-FFF2-40B4-BE49-F238E27FC236}">
                <a16:creationId xmlns:a16="http://schemas.microsoft.com/office/drawing/2014/main" xmlns="" id="{711F6639-CBD0-4C8A-8EF9-F2CC36C9E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6041A2D-ABDE-480C-AB32-045C19139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4326233"/>
            <a:ext cx="10515600" cy="809566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D2437AC-C786-43E7-929A-85563795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1A5DE234-838E-49F0-A41E-4AD13D32E7FF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07720D3E-4D0E-4BDD-B620-8E9C6BCD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75F94F75-329A-4132-BE8F-030145C9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B3648138-4C46-4CBA-BAE1-4631A0564817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Marcador de posición de imagen 2">
            <a:extLst>
              <a:ext uri="{FF2B5EF4-FFF2-40B4-BE49-F238E27FC236}">
                <a16:creationId xmlns:a16="http://schemas.microsoft.com/office/drawing/2014/main" xmlns="" id="{68E6C031-0B7B-4A1F-B78B-87ACBE781C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23827E5-BBC8-407C-8683-18B54D1003FD}"/>
              </a:ext>
            </a:extLst>
          </p:cNvPr>
          <p:cNvCxnSpPr/>
          <p:nvPr userDrawn="1"/>
        </p:nvCxnSpPr>
        <p:spPr>
          <a:xfrm>
            <a:off x="3738000" y="509015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7024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las ci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0966EA-BC76-4A11-84D4-91D894E2D1E1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4" name="Rectángulo 23" descr="Mancha de pincelada">
            <a:extLst>
              <a:ext uri="{FF2B5EF4-FFF2-40B4-BE49-F238E27FC236}">
                <a16:creationId xmlns:a16="http://schemas.microsoft.com/office/drawing/2014/main" xmlns="" id="{D96D18D3-B702-4651-BEF4-0E6B09A7D555}"/>
              </a:ext>
            </a:extLst>
          </p:cNvPr>
          <p:cNvSpPr/>
          <p:nvPr userDrawn="1"/>
        </p:nvSpPr>
        <p:spPr>
          <a:xfrm>
            <a:off x="548640" y="1733508"/>
            <a:ext cx="1874520" cy="1746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13" b="-4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Marcador de texto 3">
            <a:extLst>
              <a:ext uri="{FF2B5EF4-FFF2-40B4-BE49-F238E27FC236}">
                <a16:creationId xmlns:a16="http://schemas.microsoft.com/office/drawing/2014/main" xmlns="" id="{652C9FD8-1460-4E64-B8BC-CA45BA7C4B66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906157" y="2871468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3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6" name="Marcador de texto 3">
            <a:extLst>
              <a:ext uri="{FF2B5EF4-FFF2-40B4-BE49-F238E27FC236}">
                <a16:creationId xmlns:a16="http://schemas.microsoft.com/office/drawing/2014/main" xmlns="" id="{2B2471E0-ECA3-4640-BFDE-00A4244C2547}"/>
              </a:ext>
            </a:extLst>
          </p:cNvPr>
          <p:cNvSpPr>
            <a:spLocks noGrp="1"/>
          </p:cNvSpPr>
          <p:nvPr>
            <p:ph type="body" sz="half" idx="66" hasCustomPrompt="1"/>
          </p:nvPr>
        </p:nvSpPr>
        <p:spPr>
          <a:xfrm>
            <a:off x="2395166" y="2025155"/>
            <a:ext cx="9071374" cy="877359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editar los estilos de texto del patrón</a:t>
            </a:r>
          </a:p>
        </p:txBody>
      </p:sp>
      <p:sp>
        <p:nvSpPr>
          <p:cNvPr id="37" name="Marcador de posición de texto 3">
            <a:extLst>
              <a:ext uri="{FF2B5EF4-FFF2-40B4-BE49-F238E27FC236}">
                <a16:creationId xmlns:a16="http://schemas.microsoft.com/office/drawing/2014/main" xmlns="" id="{8BACAAC9-DC1B-45F5-8B83-C468D78DB910}"/>
              </a:ext>
            </a:extLst>
          </p:cNvPr>
          <p:cNvSpPr>
            <a:spLocks noGrp="1"/>
          </p:cNvSpPr>
          <p:nvPr>
            <p:ph type="body" sz="half" idx="67" hasCustomPrompt="1"/>
          </p:nvPr>
        </p:nvSpPr>
        <p:spPr>
          <a:xfrm>
            <a:off x="8906157" y="3152107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300" b="0" i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xmlns="" id="{433BF02C-5128-4705-BDAA-A36BA2E50DFF}"/>
              </a:ext>
            </a:extLst>
          </p:cNvPr>
          <p:cNvCxnSpPr/>
          <p:nvPr userDrawn="1"/>
        </p:nvCxnSpPr>
        <p:spPr>
          <a:xfrm>
            <a:off x="5602224" y="3383046"/>
            <a:ext cx="987552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Rectángulo 38" descr="Mancha de pincelada">
            <a:extLst>
              <a:ext uri="{FF2B5EF4-FFF2-40B4-BE49-F238E27FC236}">
                <a16:creationId xmlns:a16="http://schemas.microsoft.com/office/drawing/2014/main" xmlns="" id="{5D721349-BDDA-47F4-BB33-DDAB2DD44F1B}"/>
              </a:ext>
            </a:extLst>
          </p:cNvPr>
          <p:cNvSpPr/>
          <p:nvPr userDrawn="1"/>
        </p:nvSpPr>
        <p:spPr>
          <a:xfrm>
            <a:off x="548640" y="3681508"/>
            <a:ext cx="1874520" cy="1746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13" b="-4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0" name="Marcador de posición de texto 3">
            <a:extLst>
              <a:ext uri="{FF2B5EF4-FFF2-40B4-BE49-F238E27FC236}">
                <a16:creationId xmlns:a16="http://schemas.microsoft.com/office/drawing/2014/main" xmlns="" id="{9BD9BC82-9664-4610-A1BC-90E5F4CC736E}"/>
              </a:ext>
            </a:extLst>
          </p:cNvPr>
          <p:cNvSpPr>
            <a:spLocks noGrp="1"/>
          </p:cNvSpPr>
          <p:nvPr>
            <p:ph type="body" sz="half" idx="68" hasCustomPrompt="1"/>
          </p:nvPr>
        </p:nvSpPr>
        <p:spPr>
          <a:xfrm>
            <a:off x="8906157" y="4819468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3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2" name="Marcador de texto 3">
            <a:extLst>
              <a:ext uri="{FF2B5EF4-FFF2-40B4-BE49-F238E27FC236}">
                <a16:creationId xmlns:a16="http://schemas.microsoft.com/office/drawing/2014/main" xmlns="" id="{7879E591-AFC3-45A3-9875-660930C57AF4}"/>
              </a:ext>
            </a:extLst>
          </p:cNvPr>
          <p:cNvSpPr>
            <a:spLocks noGrp="1"/>
          </p:cNvSpPr>
          <p:nvPr>
            <p:ph type="body" sz="half" idx="70" hasCustomPrompt="1"/>
          </p:nvPr>
        </p:nvSpPr>
        <p:spPr>
          <a:xfrm>
            <a:off x="2395166" y="3973155"/>
            <a:ext cx="9071374" cy="877359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editar los estilos de texto del patrón</a:t>
            </a:r>
          </a:p>
        </p:txBody>
      </p:sp>
      <p:sp>
        <p:nvSpPr>
          <p:cNvPr id="43" name="Marcador de posición de texto 3">
            <a:extLst>
              <a:ext uri="{FF2B5EF4-FFF2-40B4-BE49-F238E27FC236}">
                <a16:creationId xmlns:a16="http://schemas.microsoft.com/office/drawing/2014/main" xmlns="" id="{274C99EA-E9EB-43A8-8807-6DD5323F881E}"/>
              </a:ext>
            </a:extLst>
          </p:cNvPr>
          <p:cNvSpPr>
            <a:spLocks noGrp="1"/>
          </p:cNvSpPr>
          <p:nvPr>
            <p:ph type="body" sz="half" idx="71" hasCustomPrompt="1"/>
          </p:nvPr>
        </p:nvSpPr>
        <p:spPr>
          <a:xfrm>
            <a:off x="8906157" y="5100107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300" b="0" i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4" name="Marcador de posición de imagen 7">
            <a:extLst>
              <a:ext uri="{FF2B5EF4-FFF2-40B4-BE49-F238E27FC236}">
                <a16:creationId xmlns:a16="http://schemas.microsoft.com/office/drawing/2014/main" xmlns="" id="{74E5C1DF-1CF3-431D-8289-3A269EFD1DFE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84204" y="2021109"/>
            <a:ext cx="1162800" cy="11628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6" name="Marcador de posición de imagen 7">
            <a:extLst>
              <a:ext uri="{FF2B5EF4-FFF2-40B4-BE49-F238E27FC236}">
                <a16:creationId xmlns:a16="http://schemas.microsoft.com/office/drawing/2014/main" xmlns="" id="{62765A35-4E4D-481A-AD5D-F689CCD638E4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884204" y="3973503"/>
            <a:ext cx="1162800" cy="11628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3700199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dos tex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BC4DE8-F472-4D53-B4DF-407AD6AD11D5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:a16="http://schemas.microsoft.com/office/drawing/2014/main" xmlns="" id="{005754B0-9295-4959-B988-1280E463A93F}"/>
              </a:ext>
            </a:extLst>
          </p:cNvPr>
          <p:cNvSpPr>
            <a:spLocks noGrp="1"/>
          </p:cNvSpPr>
          <p:nvPr>
            <p:ph type="body" sz="half" idx="90" hasCustomPrompt="1"/>
          </p:nvPr>
        </p:nvSpPr>
        <p:spPr>
          <a:xfrm>
            <a:off x="838200" y="2521618"/>
            <a:ext cx="4891812" cy="2927341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xmlns="" id="{8D6DC9E5-924D-4DD3-A31B-2D243B49A0D4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6574728" y="2514760"/>
            <a:ext cx="4891812" cy="2934199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buClr>
                <a:srgbClr val="9D0000"/>
              </a:buClr>
              <a:defRPr sz="1600" i="0"/>
            </a:lvl1pPr>
            <a:lvl2pPr marL="396000">
              <a:lnSpc>
                <a:spcPct val="100000"/>
              </a:lnSpc>
              <a:buClr>
                <a:srgbClr val="9D0000"/>
              </a:buClr>
              <a:defRPr sz="1600" i="0"/>
            </a:lvl2pPr>
            <a:lvl3pPr marL="561600">
              <a:lnSpc>
                <a:spcPct val="100000"/>
              </a:lnSpc>
              <a:buClr>
                <a:srgbClr val="9D0000"/>
              </a:buClr>
              <a:defRPr sz="1600" i="0"/>
            </a:lvl3pPr>
            <a:lvl4pPr marL="727200">
              <a:lnSpc>
                <a:spcPct val="100000"/>
              </a:lnSpc>
              <a:buClr>
                <a:srgbClr val="9D0000"/>
              </a:buClr>
              <a:defRPr sz="1600" i="0"/>
            </a:lvl4pPr>
            <a:lvl5pPr marL="892800">
              <a:lnSpc>
                <a:spcPct val="100000"/>
              </a:lnSpc>
              <a:buClr>
                <a:srgbClr val="9D0000"/>
              </a:buClr>
              <a:defRPr sz="1600" i="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5644650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tilla para el teléf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 descr="Mancha de pincelada">
            <a:extLst>
              <a:ext uri="{FF2B5EF4-FFF2-40B4-BE49-F238E27FC236}">
                <a16:creationId xmlns:a16="http://schemas.microsoft.com/office/drawing/2014/main" xmlns="" id="{D91B44A9-F70B-48B6-8E13-182147782AE2}"/>
              </a:ext>
            </a:extLst>
          </p:cNvPr>
          <p:cNvSpPr/>
          <p:nvPr userDrawn="1"/>
        </p:nvSpPr>
        <p:spPr>
          <a:xfrm>
            <a:off x="2534412" y="1091422"/>
            <a:ext cx="7123176" cy="5175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1258" r="-12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noProof="0"/>
              <a:t> 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C671094F-F73C-475D-9540-55DD444F1FF9}"/>
              </a:ext>
            </a:extLst>
          </p:cNvPr>
          <p:cNvSpPr/>
          <p:nvPr userDrawn="1"/>
        </p:nvSpPr>
        <p:spPr>
          <a:xfrm>
            <a:off x="888224" y="1939633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C7038C80-39FC-46F2-9E65-573C76CC235F}"/>
              </a:ext>
            </a:extLst>
          </p:cNvPr>
          <p:cNvSpPr/>
          <p:nvPr userDrawn="1"/>
        </p:nvSpPr>
        <p:spPr>
          <a:xfrm>
            <a:off x="9110839" y="1939633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51E1D7-796C-4505-A7FC-0D261C8A7D26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714F18D6-EBB2-42FB-8DEA-EDE2DEF458D2}"/>
              </a:ext>
            </a:extLst>
          </p:cNvPr>
          <p:cNvSpPr/>
          <p:nvPr userDrawn="1"/>
        </p:nvSpPr>
        <p:spPr>
          <a:xfrm>
            <a:off x="5732019" y="2618478"/>
            <a:ext cx="2734056" cy="2286000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 t="-67" b="-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9" name="Marcador de posición de imagen 11" descr="Una pizza en una mesa">
            <a:extLst>
              <a:ext uri="{FF2B5EF4-FFF2-40B4-BE49-F238E27FC236}">
                <a16:creationId xmlns:a16="http://schemas.microsoft.com/office/drawing/2014/main" xmlns="" id="{3A2CE4F0-232A-4D5A-93A7-CC26326CA64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758143" y="2760210"/>
            <a:ext cx="2514600" cy="2002536"/>
          </a:xfrm>
          <a:noFill/>
          <a:ln w="254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B2B02871-8276-43E0-9F6F-1BE83CC24FF3}"/>
              </a:ext>
            </a:extLst>
          </p:cNvPr>
          <p:cNvSpPr/>
          <p:nvPr userDrawn="1"/>
        </p:nvSpPr>
        <p:spPr>
          <a:xfrm>
            <a:off x="3501332" y="1932678"/>
            <a:ext cx="2286000" cy="3657600"/>
          </a:xfrm>
          <a:prstGeom prst="rect">
            <a:avLst/>
          </a:prstGeom>
          <a:blipFill dpi="0" rotWithShape="1"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rcRect/>
            <a:stretch>
              <a:fillRect t="-67" b="-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Marcador de posición de imagen 14">
            <a:extLst>
              <a:ext uri="{FF2B5EF4-FFF2-40B4-BE49-F238E27FC236}">
                <a16:creationId xmlns:a16="http://schemas.microsoft.com/office/drawing/2014/main" xmlns="" id="{957C18BD-F894-4B44-871C-9F7D25ED9D5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659694" y="2126913"/>
            <a:ext cx="1958400" cy="3096000"/>
          </a:xfrm>
          <a:noFill/>
          <a:ln w="25400">
            <a:solidFill>
              <a:srgbClr val="8D6347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4" name="Marcador de posición de texto 3">
            <a:extLst>
              <a:ext uri="{FF2B5EF4-FFF2-40B4-BE49-F238E27FC236}">
                <a16:creationId xmlns:a16="http://schemas.microsoft.com/office/drawing/2014/main" xmlns="" id="{8AE96935-E804-4C56-A9CB-9A944335B8D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70400" y="3048217"/>
            <a:ext cx="2385242" cy="1712618"/>
          </a:xfrm>
        </p:spPr>
        <p:txBody>
          <a:bodyPr t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7" name="Marcador de texto 3">
            <a:extLst>
              <a:ext uri="{FF2B5EF4-FFF2-40B4-BE49-F238E27FC236}">
                <a16:creationId xmlns:a16="http://schemas.microsoft.com/office/drawing/2014/main" xmlns="" id="{B2001541-780F-4D96-9204-D61C68A52F75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770400" y="2703461"/>
            <a:ext cx="2385242" cy="375509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ct val="70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Estilos de texto del patrón</a:t>
            </a:r>
          </a:p>
        </p:txBody>
      </p:sp>
      <p:sp>
        <p:nvSpPr>
          <p:cNvPr id="28" name="Marcador de posición de texto 3">
            <a:extLst>
              <a:ext uri="{FF2B5EF4-FFF2-40B4-BE49-F238E27FC236}">
                <a16:creationId xmlns:a16="http://schemas.microsoft.com/office/drawing/2014/main" xmlns="" id="{DC1D0DF0-7807-4F44-BC2B-B9700C962CCD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9083451" y="3048217"/>
            <a:ext cx="2451052" cy="1712618"/>
          </a:xfrm>
        </p:spPr>
        <p:txBody>
          <a:bodyPr t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1" name="Marcador de texto 3">
            <a:extLst>
              <a:ext uri="{FF2B5EF4-FFF2-40B4-BE49-F238E27FC236}">
                <a16:creationId xmlns:a16="http://schemas.microsoft.com/office/drawing/2014/main" xmlns="" id="{F7D8D8DB-F27B-4D75-83DB-E682CA45BDA4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9083450" y="2703461"/>
            <a:ext cx="2451053" cy="375509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ct val="70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Estilos de texto del patrón</a:t>
            </a:r>
          </a:p>
        </p:txBody>
      </p:sp>
      <p:sp>
        <p:nvSpPr>
          <p:cNvPr id="33" name="Marcador de posición de imagen 7">
            <a:extLst>
              <a:ext uri="{FF2B5EF4-FFF2-40B4-BE49-F238E27FC236}">
                <a16:creationId xmlns:a16="http://schemas.microsoft.com/office/drawing/2014/main" xmlns="" id="{C36D084F-9099-4412-AB38-BEE332147833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947624" y="1999033"/>
            <a:ext cx="504000" cy="504000"/>
          </a:xfrm>
          <a:prstGeom prst="ellipse">
            <a:avLst/>
          </a:prstGeom>
          <a:noFill/>
          <a:ln w="12700">
            <a:noFill/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4" name="Marcador de posición de imagen 7">
            <a:extLst>
              <a:ext uri="{FF2B5EF4-FFF2-40B4-BE49-F238E27FC236}">
                <a16:creationId xmlns:a16="http://schemas.microsoft.com/office/drawing/2014/main" xmlns="" id="{5A529E1A-870B-49B1-A061-C26BF495213C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9170239" y="1999033"/>
            <a:ext cx="504000" cy="504000"/>
          </a:xfrm>
          <a:prstGeom prst="ellipse">
            <a:avLst/>
          </a:prstGeom>
          <a:ln w="12700">
            <a:noFill/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40382261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3A261C6-E42E-4F1C-8216-77A358DB0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C52834-2345-4AF2-977D-84407EE5E31D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B901FE4-4890-4330-96D0-D3F6E9666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498604B-E739-4608-A505-18C0674AB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192746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 descr="Copas en una mesa">
            <a:extLst>
              <a:ext uri="{FF2B5EF4-FFF2-40B4-BE49-F238E27FC236}">
                <a16:creationId xmlns:a16="http://schemas.microsoft.com/office/drawing/2014/main" xmlns="" id="{8560CB95-F807-46B3-8A39-B650A8906A3F}"/>
              </a:ext>
            </a:extLst>
          </p:cNvPr>
          <p:cNvSpPr/>
          <p:nvPr userDrawn="1"/>
        </p:nvSpPr>
        <p:spPr>
          <a:xfrm>
            <a:off x="5199825" y="0"/>
            <a:ext cx="6992175" cy="6858000"/>
          </a:xfrm>
          <a:prstGeom prst="rect">
            <a:avLst/>
          </a:prstGeom>
          <a:blipFill>
            <a:blip r:embed="rId2"/>
            <a:srcRect/>
            <a:stretch>
              <a:fillRect t="-418" b="-41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Rectángulo 6" descr="Máscara de pincelada">
            <a:extLst>
              <a:ext uri="{FF2B5EF4-FFF2-40B4-BE49-F238E27FC236}">
                <a16:creationId xmlns:a16="http://schemas.microsoft.com/office/drawing/2014/main" xmlns="" id="{09350598-7231-484F-ABFF-7D42DB842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56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CBC4D2-04A1-4388-B041-D25EA3246F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924" y="3482526"/>
            <a:ext cx="6238970" cy="1967770"/>
          </a:xfrm>
        </p:spPr>
        <p:txBody>
          <a:bodyPr rtlCol="0" anchor="b">
            <a:normAutofit/>
          </a:bodyPr>
          <a:lstStyle>
            <a:lvl1pPr algn="l">
              <a:lnSpc>
                <a:spcPct val="85000"/>
              </a:lnSpc>
              <a:defRPr sz="5500"/>
            </a:lvl1pPr>
          </a:lstStyle>
          <a:p>
            <a:pPr rtl="0"/>
            <a:r>
              <a:rPr lang="es-ES" noProof="0"/>
              <a:t>HAGA CLIC PARA </a:t>
            </a:r>
            <a:br>
              <a:rPr lang="es-ES" noProof="0"/>
            </a:br>
            <a:r>
              <a:rPr lang="es-ES" noProof="0"/>
              <a:t>EDITAR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822EDEE-795E-4F38-9546-83FC7F9253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924" y="5646875"/>
            <a:ext cx="6238970" cy="505934"/>
          </a:xfrm>
        </p:spPr>
        <p:txBody>
          <a:bodyPr rtlCol="0">
            <a:noAutofit/>
          </a:bodyPr>
          <a:lstStyle>
            <a:lvl1pPr marL="0" indent="0" algn="l">
              <a:buNone/>
              <a:defRPr sz="32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2BFAD3E-7077-4F6A-9BC8-4508F2B4F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FF6CD8-FBB8-4256-87F1-FD70D838433F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5794AFC-07BE-4BCA-8E8F-AA68C7F7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F70EFB6A-EF00-4DD9-9184-AFC328D0236C}"/>
              </a:ext>
            </a:extLst>
          </p:cNvPr>
          <p:cNvCxnSpPr>
            <a:cxnSpLocks/>
          </p:cNvCxnSpPr>
          <p:nvPr userDrawn="1"/>
        </p:nvCxnSpPr>
        <p:spPr>
          <a:xfrm>
            <a:off x="959490" y="5453416"/>
            <a:ext cx="4325112" cy="0"/>
          </a:xfrm>
          <a:prstGeom prst="line">
            <a:avLst/>
          </a:prstGeom>
          <a:ln 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ción de imagen 14" descr="Su logotipo">
            <a:extLst>
              <a:ext uri="{FF2B5EF4-FFF2-40B4-BE49-F238E27FC236}">
                <a16:creationId xmlns:a16="http://schemas.microsoft.com/office/drawing/2014/main" xmlns="" id="{FC85CAB4-100C-489B-BC14-9A3F41B7EC8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3091" y="873125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9903762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blipFill dpi="0" rotWithShape="1">
          <a:blip r:embed="rId2">
            <a:lum/>
          </a:blip>
          <a:srcRect/>
          <a:stretch>
            <a:fillRect t="-49000" b="-4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6308FC7C-F5F3-4D82-ADCB-B64F9FBB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5" name="Rectángulo 14" descr="Mancha de pincelada">
            <a:extLst>
              <a:ext uri="{FF2B5EF4-FFF2-40B4-BE49-F238E27FC236}">
                <a16:creationId xmlns:a16="http://schemas.microsoft.com/office/drawing/2014/main" xmlns="" id="{082918D5-424E-462E-BF67-370FBB9F3E4E}"/>
              </a:ext>
            </a:extLst>
          </p:cNvPr>
          <p:cNvSpPr/>
          <p:nvPr userDrawn="1"/>
        </p:nvSpPr>
        <p:spPr>
          <a:xfrm>
            <a:off x="0" y="137972"/>
            <a:ext cx="6559530" cy="5373859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all" spc="0" normalizeH="0" baseline="0" noProof="0" dirty="0">
                <a:ln>
                  <a:noFill/>
                </a:ln>
                <a:solidFill>
                  <a:srgbClr val="9D0000"/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¿Con qué actitudes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all" spc="0" normalizeH="0" baseline="0" noProof="0" dirty="0">
                <a:ln>
                  <a:noFill/>
                </a:ln>
                <a:solidFill>
                  <a:srgbClr val="9D0000"/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asumir la Vida Comunitaria?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9D0000"/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 </a:t>
            </a:r>
            <a:endParaRPr kumimoji="0" lang="es-E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C90D35E8-D43B-49F9-9465-A7A8F698FC8A}"/>
              </a:ext>
            </a:extLst>
          </p:cNvPr>
          <p:cNvCxnSpPr/>
          <p:nvPr userDrawn="1"/>
        </p:nvCxnSpPr>
        <p:spPr>
          <a:xfrm>
            <a:off x="1965022" y="3289591"/>
            <a:ext cx="2212848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Subtítulo 2">
            <a:extLst>
              <a:ext uri="{FF2B5EF4-FFF2-40B4-BE49-F238E27FC236}">
                <a16:creationId xmlns:a16="http://schemas.microsoft.com/office/drawing/2014/main" xmlns="" id="{A8C4CCC9-1706-4030-93FA-DA36642C8076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1695539" y="3429000"/>
            <a:ext cx="2751813" cy="526312"/>
          </a:xfrm>
        </p:spPr>
        <p:txBody>
          <a:bodyPr rtlCol="0">
            <a:normAutofit/>
          </a:bodyPr>
          <a:lstStyle>
            <a:lvl1pPr marL="0" indent="0" rtl="0">
              <a:buNone/>
              <a:defRPr/>
            </a:lvl1pPr>
          </a:lstStyle>
          <a:p>
            <a:pPr rtl="0"/>
            <a:r>
              <a:rPr lang="es-ES" dirty="0"/>
              <a:t>Riesgos y dificultades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58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build="p">
        <p:tmplLst>
          <p:tmpl lvl="1">
            <p:tnLst>
              <p:par>
                <p:cTn presetID="55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 descr="Interior de un restaurante">
            <a:extLst>
              <a:ext uri="{FF2B5EF4-FFF2-40B4-BE49-F238E27FC236}">
                <a16:creationId xmlns:a16="http://schemas.microsoft.com/office/drawing/2014/main" xmlns="" id="{3663C424-4D11-4875-A44A-FF368BB74F6C}"/>
              </a:ext>
            </a:extLst>
          </p:cNvPr>
          <p:cNvSpPr/>
          <p:nvPr userDrawn="1"/>
        </p:nvSpPr>
        <p:spPr>
          <a:xfrm>
            <a:off x="4721352" y="0"/>
            <a:ext cx="7470648" cy="6858000"/>
          </a:xfrm>
          <a:prstGeom prst="rect">
            <a:avLst/>
          </a:prstGeom>
          <a:blipFill>
            <a:blip r:embed="rId2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Rectángulo 6" descr="Máscara de pincelada">
            <a:extLst>
              <a:ext uri="{FF2B5EF4-FFF2-40B4-BE49-F238E27FC236}">
                <a16:creationId xmlns:a16="http://schemas.microsoft.com/office/drawing/2014/main" xmlns="" id="{609FB4CD-BB02-4D4B-8D86-3EC7DD3B67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A8E0E8-66CF-479B-9B2B-23573DD993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928041"/>
            <a:ext cx="4251138" cy="1355251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es-ES" noProof="0"/>
              <a:t>HAGA CLIC PARA EDITAR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9B65A51-5568-4F87-9DD3-A3B39AB95D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417946"/>
            <a:ext cx="4251138" cy="307857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100" i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97AA241-A7D4-4B81-98DB-F4B364A35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3526E2-A633-4EED-AA1C-9E3D382F1FA5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15585EA-45A6-4D35-A7AB-F97FC27E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07F3847C-49D2-4ADE-9E05-28B879A9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F470E458-E7C2-4395-B75D-476A174CEE4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xmlns="" id="{D95556C4-3308-4A8B-A7F9-BEAC5A6230BE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xmlns="" id="{9CAF3222-5D2C-427A-822C-5118901C34DE}"/>
              </a:ext>
            </a:extLst>
          </p:cNvPr>
          <p:cNvCxnSpPr/>
          <p:nvPr userDrawn="1"/>
        </p:nvCxnSpPr>
        <p:spPr>
          <a:xfrm>
            <a:off x="943135" y="2330475"/>
            <a:ext cx="356616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CF79489C-0CC8-496C-B0B4-808444D916F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973474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 descr="Un joven bebiendo café">
            <a:extLst>
              <a:ext uri="{FF2B5EF4-FFF2-40B4-BE49-F238E27FC236}">
                <a16:creationId xmlns:a16="http://schemas.microsoft.com/office/drawing/2014/main" xmlns="" id="{816EFE26-DD10-44FC-BAAF-4EA15D4086A7}"/>
              </a:ext>
            </a:extLst>
          </p:cNvPr>
          <p:cNvSpPr/>
          <p:nvPr userDrawn="1"/>
        </p:nvSpPr>
        <p:spPr>
          <a:xfrm>
            <a:off x="0" y="0"/>
            <a:ext cx="6711696" cy="5925312"/>
          </a:xfrm>
          <a:prstGeom prst="rect">
            <a:avLst/>
          </a:prstGeom>
          <a:blipFill>
            <a:blip r:embed="rId2"/>
            <a:srcRect/>
            <a:stretch>
              <a:fillRect l="-32" r="-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 descr="Máscara de pincelada">
            <a:extLst>
              <a:ext uri="{FF2B5EF4-FFF2-40B4-BE49-F238E27FC236}">
                <a16:creationId xmlns:a16="http://schemas.microsoft.com/office/drawing/2014/main" xmlns="" id="{4190C024-B222-4F26-9066-AD52FB0D45E3}"/>
              </a:ext>
            </a:extLst>
          </p:cNvPr>
          <p:cNvSpPr/>
          <p:nvPr userDrawn="1"/>
        </p:nvSpPr>
        <p:spPr>
          <a:xfrm>
            <a:off x="0" y="3197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5F031D-510E-4663-BF87-CD265E4A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4540" y="830880"/>
            <a:ext cx="5292000" cy="1600200"/>
          </a:xfrm>
        </p:spPr>
        <p:txBody>
          <a:bodyPr rtlCol="0" anchor="b">
            <a:noAutofit/>
          </a:bodyPr>
          <a:lstStyle>
            <a:lvl1pPr>
              <a:defRPr sz="3400"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4CDB312-4D1B-447F-97E7-ABE93A3DE43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32550" y="2600951"/>
            <a:ext cx="5533990" cy="2997929"/>
          </a:xfrm>
        </p:spPr>
        <p:txBody>
          <a:bodyPr rtlCol="0">
            <a:normAutofit/>
          </a:bodyPr>
          <a:lstStyle>
            <a:lvl1pPr marL="230400">
              <a:lnSpc>
                <a:spcPct val="100000"/>
              </a:lnSpc>
              <a:spcBef>
                <a:spcPts val="600"/>
              </a:spcBef>
              <a:defRPr sz="2100" i="0"/>
            </a:lvl1pPr>
            <a:lvl2pPr marL="1800" indent="0">
              <a:lnSpc>
                <a:spcPct val="100000"/>
              </a:lnSpc>
              <a:spcBef>
                <a:spcPts val="600"/>
              </a:spcBef>
              <a:buNone/>
              <a:defRPr sz="2100" i="1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3F0F4E3-5500-460C-AB20-C7CE0A3F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EDFCD21-B871-4944-9E6C-ABFDA63AC6FD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039BD365-42F3-4F69-886B-478D54864737}"/>
              </a:ext>
            </a:extLst>
          </p:cNvPr>
          <p:cNvCxnSpPr/>
          <p:nvPr userDrawn="1"/>
        </p:nvCxnSpPr>
        <p:spPr>
          <a:xfrm>
            <a:off x="6207371" y="2494294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Marcador de posición de imagen 2">
            <a:extLst>
              <a:ext uri="{FF2B5EF4-FFF2-40B4-BE49-F238E27FC236}">
                <a16:creationId xmlns:a16="http://schemas.microsoft.com/office/drawing/2014/main" xmlns="" id="{280FA08D-85FA-44C3-8767-041020BA473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0432965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 descr="Mujer sonriendo con un teléfono móvil">
            <a:extLst>
              <a:ext uri="{FF2B5EF4-FFF2-40B4-BE49-F238E27FC236}">
                <a16:creationId xmlns:a16="http://schemas.microsoft.com/office/drawing/2014/main" xmlns="" id="{95A5621D-11A8-4134-AA47-F59127E702CB}"/>
              </a:ext>
            </a:extLst>
          </p:cNvPr>
          <p:cNvSpPr/>
          <p:nvPr userDrawn="1"/>
        </p:nvSpPr>
        <p:spPr>
          <a:xfrm>
            <a:off x="7373112" y="493776"/>
            <a:ext cx="4818888" cy="6364224"/>
          </a:xfrm>
          <a:prstGeom prst="rect">
            <a:avLst/>
          </a:prstGeom>
          <a:blipFill>
            <a:blip r:embed="rId2"/>
            <a:srcRect/>
            <a:stretch>
              <a:fillRect l="-20" r="-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 descr="Máscara de pincelada">
            <a:extLst>
              <a:ext uri="{FF2B5EF4-FFF2-40B4-BE49-F238E27FC236}">
                <a16:creationId xmlns:a16="http://schemas.microsoft.com/office/drawing/2014/main" xmlns="" id="{41855D31-B9D9-4D6C-8BAD-6CBA6017C18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7" name="Título 25">
            <a:extLst>
              <a:ext uri="{FF2B5EF4-FFF2-40B4-BE49-F238E27FC236}">
                <a16:creationId xmlns:a16="http://schemas.microsoft.com/office/drawing/2014/main" xmlns="" id="{618935A2-A027-4F36-94E5-021BC775EE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7362" y="800100"/>
            <a:ext cx="5386748" cy="1223719"/>
          </a:xfrm>
        </p:spPr>
        <p:txBody>
          <a:bodyPr rtlCol="0" anchor="b" anchorCtr="0">
            <a:noAutofit/>
          </a:bodyPr>
          <a:lstStyle>
            <a:lvl1pPr>
              <a:defRPr sz="3400"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F87E340-E9AB-4958-9BB5-EA6251399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2AC08C-8166-45F5-8675-9C5EB862CA68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6FFFCFA-118E-40C3-9A31-9334927F7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04CCF696-3C50-45B5-BF9E-733C5D21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F470E458-E7C2-4395-B75D-476A174CEE4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Marcador de posición de imagen 2">
            <a:extLst>
              <a:ext uri="{FF2B5EF4-FFF2-40B4-BE49-F238E27FC236}">
                <a16:creationId xmlns:a16="http://schemas.microsoft.com/office/drawing/2014/main" xmlns="" id="{ADB7BE2C-F374-4A10-96A5-F4C3D52DF3D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D0DD7A6-4E62-41D2-9037-F6ADD1C3BF56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D182F2C1-1B27-4C93-8CE6-A529D3C9E336}"/>
              </a:ext>
            </a:extLst>
          </p:cNvPr>
          <p:cNvCxnSpPr/>
          <p:nvPr userDrawn="1"/>
        </p:nvCxnSpPr>
        <p:spPr>
          <a:xfrm>
            <a:off x="1020765" y="2093311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xmlns="" id="{479F16AA-9675-49E6-85D6-845D59565E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4282" y="2212179"/>
            <a:ext cx="5533990" cy="2997929"/>
          </a:xfrm>
        </p:spPr>
        <p:txBody>
          <a:bodyPr rtlCol="0">
            <a:normAutofit/>
          </a:bodyPr>
          <a:lstStyle>
            <a:lvl1pPr marL="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defRPr sz="2100" i="0"/>
            </a:lvl1pPr>
            <a:lvl2pPr marL="180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None/>
              <a:defRPr sz="2100" i="0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</p:txBody>
      </p:sp>
    </p:spTree>
    <p:extLst>
      <p:ext uri="{BB962C8B-B14F-4D97-AF65-F5344CB8AC3E}">
        <p14:creationId xmlns:p14="http://schemas.microsoft.com/office/powerpoint/2010/main" val="27768925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 descr="Mancha de pincelada">
            <a:extLst>
              <a:ext uri="{FF2B5EF4-FFF2-40B4-BE49-F238E27FC236}">
                <a16:creationId xmlns:a16="http://schemas.microsoft.com/office/drawing/2014/main" xmlns="" id="{08C782C8-0805-4592-ADC0-CF3D28CFE0C4}"/>
              </a:ext>
            </a:extLst>
          </p:cNvPr>
          <p:cNvSpPr/>
          <p:nvPr userDrawn="1"/>
        </p:nvSpPr>
        <p:spPr>
          <a:xfrm>
            <a:off x="6205330" y="2469056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 descr="Mancha de pincelada">
            <a:extLst>
              <a:ext uri="{FF2B5EF4-FFF2-40B4-BE49-F238E27FC236}">
                <a16:creationId xmlns:a16="http://schemas.microsoft.com/office/drawing/2014/main" xmlns="" id="{9867BBE4-E529-4F6E-BECB-86D66409ED65}"/>
              </a:ext>
            </a:extLst>
          </p:cNvPr>
          <p:cNvSpPr/>
          <p:nvPr userDrawn="1"/>
        </p:nvSpPr>
        <p:spPr>
          <a:xfrm>
            <a:off x="6205330" y="3958942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AC792A-A97E-426E-9422-543C5DB24A11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7" name="Rectángulo 6" descr="Mancha de pincelada">
            <a:extLst>
              <a:ext uri="{FF2B5EF4-FFF2-40B4-BE49-F238E27FC236}">
                <a16:creationId xmlns:a16="http://schemas.microsoft.com/office/drawing/2014/main" xmlns="" id="{8BD46B2B-D1EB-4F6A-9DE0-7A15A95DC05D}"/>
              </a:ext>
            </a:extLst>
          </p:cNvPr>
          <p:cNvSpPr/>
          <p:nvPr userDrawn="1"/>
        </p:nvSpPr>
        <p:spPr>
          <a:xfrm>
            <a:off x="695325" y="2469056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Rectángulo 8" descr="Mancha de pincelada">
            <a:extLst>
              <a:ext uri="{FF2B5EF4-FFF2-40B4-BE49-F238E27FC236}">
                <a16:creationId xmlns:a16="http://schemas.microsoft.com/office/drawing/2014/main" xmlns="" id="{6F1436FB-165E-4908-9E28-A8598A7E3101}"/>
              </a:ext>
            </a:extLst>
          </p:cNvPr>
          <p:cNvSpPr/>
          <p:nvPr userDrawn="1"/>
        </p:nvSpPr>
        <p:spPr>
          <a:xfrm>
            <a:off x="695325" y="3964689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Marcador de posición de imagen 81" descr="Icono de una copa">
            <a:extLst>
              <a:ext uri="{FF2B5EF4-FFF2-40B4-BE49-F238E27FC236}">
                <a16:creationId xmlns:a16="http://schemas.microsoft.com/office/drawing/2014/main" xmlns="" id="{FA770760-E084-465D-92C2-D95A8E9D6A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09659" y="2758916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xmlns="" id="{71A7B534-52F4-40CD-9F32-B55843BFE1AF}"/>
              </a:ext>
            </a:extLst>
          </p:cNvPr>
          <p:cNvSpPr/>
          <p:nvPr userDrawn="1"/>
        </p:nvSpPr>
        <p:spPr>
          <a:xfrm>
            <a:off x="950259" y="2699516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3" name="Marcador de posición de imagen 81" descr="Icono de una copa">
            <a:extLst>
              <a:ext uri="{FF2B5EF4-FFF2-40B4-BE49-F238E27FC236}">
                <a16:creationId xmlns:a16="http://schemas.microsoft.com/office/drawing/2014/main" xmlns="" id="{360A394A-115E-490F-A44B-D11719211D3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009659" y="4259099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xmlns="" id="{24B05348-828C-4161-AC9D-32C0F64C8558}"/>
              </a:ext>
            </a:extLst>
          </p:cNvPr>
          <p:cNvSpPr/>
          <p:nvPr userDrawn="1"/>
        </p:nvSpPr>
        <p:spPr>
          <a:xfrm>
            <a:off x="950259" y="4199699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3" name="Marcador de posición de imagen 81" descr="Icono de una copa">
            <a:extLst>
              <a:ext uri="{FF2B5EF4-FFF2-40B4-BE49-F238E27FC236}">
                <a16:creationId xmlns:a16="http://schemas.microsoft.com/office/drawing/2014/main" xmlns="" id="{439FD4DD-D61C-4B02-8367-30738F63249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513230" y="2758916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xmlns="" id="{C9D05566-2E31-4BF1-84A9-915D1DC2D524}"/>
              </a:ext>
            </a:extLst>
          </p:cNvPr>
          <p:cNvSpPr/>
          <p:nvPr userDrawn="1"/>
        </p:nvSpPr>
        <p:spPr>
          <a:xfrm>
            <a:off x="6453830" y="2699516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5" name="Marcador de posición de imagen 81" descr="Icono de una copa">
            <a:extLst>
              <a:ext uri="{FF2B5EF4-FFF2-40B4-BE49-F238E27FC236}">
                <a16:creationId xmlns:a16="http://schemas.microsoft.com/office/drawing/2014/main" xmlns="" id="{B3682957-0496-44A8-9D25-2C8CF6C44DA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513230" y="4259099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xmlns="" id="{D41006D2-6E2A-4E2D-BFDD-0F4690FFAF18}"/>
              </a:ext>
            </a:extLst>
          </p:cNvPr>
          <p:cNvSpPr/>
          <p:nvPr userDrawn="1"/>
        </p:nvSpPr>
        <p:spPr>
          <a:xfrm>
            <a:off x="6453830" y="4199699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Subtítulo 2">
            <a:extLst>
              <a:ext uri="{FF2B5EF4-FFF2-40B4-BE49-F238E27FC236}">
                <a16:creationId xmlns:a16="http://schemas.microsoft.com/office/drawing/2014/main" xmlns="" id="{7C726E26-D540-424D-A785-221B0A06B9C0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xmlns="" id="{59B205DF-9BF4-48EF-8022-300C804E01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630819" y="2950465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2" name="Marcador de texto 40">
            <a:extLst>
              <a:ext uri="{FF2B5EF4-FFF2-40B4-BE49-F238E27FC236}">
                <a16:creationId xmlns:a16="http://schemas.microsoft.com/office/drawing/2014/main" xmlns="" id="{C0A3825F-66E4-4D75-A32B-6A194767C07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30819" y="2593413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4" name="Marcador de texto 40">
            <a:extLst>
              <a:ext uri="{FF2B5EF4-FFF2-40B4-BE49-F238E27FC236}">
                <a16:creationId xmlns:a16="http://schemas.microsoft.com/office/drawing/2014/main" xmlns="" id="{5B8A89D1-A311-4B44-88F9-A887EAC076B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30819" y="4449344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5" name="Marcador de texto 40">
            <a:extLst>
              <a:ext uri="{FF2B5EF4-FFF2-40B4-BE49-F238E27FC236}">
                <a16:creationId xmlns:a16="http://schemas.microsoft.com/office/drawing/2014/main" xmlns="" id="{E8383D4D-0BCE-4438-B642-E9D5AC09B69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630819" y="4092292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7" name="Marcador de texto 40">
            <a:extLst>
              <a:ext uri="{FF2B5EF4-FFF2-40B4-BE49-F238E27FC236}">
                <a16:creationId xmlns:a16="http://schemas.microsoft.com/office/drawing/2014/main" xmlns="" id="{75BC95B2-2A0B-4600-8DEA-881D97FE4D9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122858" y="2950465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8" name="Marcador de texto 40">
            <a:extLst>
              <a:ext uri="{FF2B5EF4-FFF2-40B4-BE49-F238E27FC236}">
                <a16:creationId xmlns:a16="http://schemas.microsoft.com/office/drawing/2014/main" xmlns="" id="{678160C2-383A-4E7C-9882-901E9C2ACCB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122858" y="2593413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9" name="Marcador de texto 40">
            <a:extLst>
              <a:ext uri="{FF2B5EF4-FFF2-40B4-BE49-F238E27FC236}">
                <a16:creationId xmlns:a16="http://schemas.microsoft.com/office/drawing/2014/main" xmlns="" id="{BD1CBE09-ACAD-43FB-8617-942C604D408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122858" y="4449344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0" name="Marcador de texto 40">
            <a:extLst>
              <a:ext uri="{FF2B5EF4-FFF2-40B4-BE49-F238E27FC236}">
                <a16:creationId xmlns:a16="http://schemas.microsoft.com/office/drawing/2014/main" xmlns="" id="{AF933841-8F79-4411-AE38-0E6EFFE2F13E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122858" y="4092292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1" name="Marcador de posición de imagen 2">
            <a:extLst>
              <a:ext uri="{FF2B5EF4-FFF2-40B4-BE49-F238E27FC236}">
                <a16:creationId xmlns:a16="http://schemas.microsoft.com/office/drawing/2014/main" xmlns="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4560025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y la imagen de un orden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 descr="Mancha de pincelada">
            <a:extLst>
              <a:ext uri="{FF2B5EF4-FFF2-40B4-BE49-F238E27FC236}">
                <a16:creationId xmlns:a16="http://schemas.microsoft.com/office/drawing/2014/main" xmlns="" id="{E2FED427-78BF-4C02-954D-E32E814394EA}"/>
              </a:ext>
            </a:extLst>
          </p:cNvPr>
          <p:cNvSpPr/>
          <p:nvPr userDrawn="1"/>
        </p:nvSpPr>
        <p:spPr>
          <a:xfrm>
            <a:off x="2328672" y="690372"/>
            <a:ext cx="7534656" cy="5477256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i="0" noProof="0"/>
              <a:t>  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xmlns="" id="{C9D05566-2E31-4BF1-84A9-915D1DC2D524}"/>
              </a:ext>
            </a:extLst>
          </p:cNvPr>
          <p:cNvSpPr/>
          <p:nvPr userDrawn="1"/>
        </p:nvSpPr>
        <p:spPr>
          <a:xfrm>
            <a:off x="9192013" y="2268437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xmlns="" id="{71A7B534-52F4-40CD-9F32-B55843BFE1AF}"/>
              </a:ext>
            </a:extLst>
          </p:cNvPr>
          <p:cNvSpPr/>
          <p:nvPr userDrawn="1"/>
        </p:nvSpPr>
        <p:spPr>
          <a:xfrm>
            <a:off x="950259" y="2268437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0" name="Rectángulo 29" descr="Pantalla de un ordenador">
            <a:extLst>
              <a:ext uri="{FF2B5EF4-FFF2-40B4-BE49-F238E27FC236}">
                <a16:creationId xmlns:a16="http://schemas.microsoft.com/office/drawing/2014/main" xmlns="" id="{562DC173-30FD-4C7B-8C34-C152F7D036AC}"/>
              </a:ext>
            </a:extLst>
          </p:cNvPr>
          <p:cNvSpPr/>
          <p:nvPr userDrawn="1"/>
        </p:nvSpPr>
        <p:spPr>
          <a:xfrm>
            <a:off x="3622548" y="1349070"/>
            <a:ext cx="4946904" cy="4946904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 t="8333" b="83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noProof="0"/>
              <a:t>   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xmlns="" id="{CE072FE3-2973-4B25-909E-2BA6663CF30C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3804600" y="1954810"/>
            <a:ext cx="4582800" cy="2844000"/>
          </a:xfrm>
          <a:ln w="12700">
            <a:solidFill>
              <a:schemeClr val="accent1"/>
            </a:solidFill>
          </a:ln>
        </p:spPr>
        <p:txBody>
          <a:bodyPr rtlCol="0" anchor="ctr" anchorCtr="0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C13C8B-776C-4CF0-8F81-F9FCEC35599C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6" name="Marcador de posición de imagen 81" descr="Icono de una copa">
            <a:extLst>
              <a:ext uri="{FF2B5EF4-FFF2-40B4-BE49-F238E27FC236}">
                <a16:creationId xmlns:a16="http://schemas.microsoft.com/office/drawing/2014/main" xmlns="" id="{FA770760-E084-465D-92C2-D95A8E9D6A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09659" y="2327837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3" name="Marcador de posición de imagen 81" descr="Icono de una copa">
            <a:extLst>
              <a:ext uri="{FF2B5EF4-FFF2-40B4-BE49-F238E27FC236}">
                <a16:creationId xmlns:a16="http://schemas.microsoft.com/office/drawing/2014/main" xmlns="" id="{439FD4DD-D61C-4B02-8367-30738F63249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251413" y="2327837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xmlns="" id="{59B205DF-9BF4-48EF-8022-300C804E01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46771" y="3406743"/>
            <a:ext cx="2217507" cy="167351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2" name="Marcador de texto 40">
            <a:extLst>
              <a:ext uri="{FF2B5EF4-FFF2-40B4-BE49-F238E27FC236}">
                <a16:creationId xmlns:a16="http://schemas.microsoft.com/office/drawing/2014/main" xmlns="" id="{C0A3825F-66E4-4D75-A32B-6A194767C07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46771" y="2996616"/>
            <a:ext cx="2217507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</a:t>
            </a:r>
          </a:p>
        </p:txBody>
      </p:sp>
      <p:sp>
        <p:nvSpPr>
          <p:cNvPr id="47" name="Marcador de texto 40">
            <a:extLst>
              <a:ext uri="{FF2B5EF4-FFF2-40B4-BE49-F238E27FC236}">
                <a16:creationId xmlns:a16="http://schemas.microsoft.com/office/drawing/2014/main" xmlns="" id="{75BC95B2-2A0B-4600-8DEA-881D97FE4D9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112624" y="3406743"/>
            <a:ext cx="2297013" cy="167351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8" name="Marcador de texto 40">
            <a:extLst>
              <a:ext uri="{FF2B5EF4-FFF2-40B4-BE49-F238E27FC236}">
                <a16:creationId xmlns:a16="http://schemas.microsoft.com/office/drawing/2014/main" xmlns="" id="{678160C2-383A-4E7C-9882-901E9C2ACCB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112624" y="2996616"/>
            <a:ext cx="2297013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</a:t>
            </a:r>
          </a:p>
        </p:txBody>
      </p:sp>
      <p:sp>
        <p:nvSpPr>
          <p:cNvPr id="51" name="Marcador de posición de imagen 2">
            <a:extLst>
              <a:ext uri="{FF2B5EF4-FFF2-40B4-BE49-F238E27FC236}">
                <a16:creationId xmlns:a16="http://schemas.microsoft.com/office/drawing/2014/main" xmlns="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6249338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390A20B4-6B07-46D4-988D-DBEB544368D0}"/>
              </a:ext>
            </a:extLst>
          </p:cNvPr>
          <p:cNvSpPr/>
          <p:nvPr userDrawn="1"/>
        </p:nvSpPr>
        <p:spPr>
          <a:xfrm>
            <a:off x="0" y="0"/>
            <a:ext cx="12192000" cy="4169664"/>
          </a:xfrm>
          <a:prstGeom prst="rect">
            <a:avLst/>
          </a:prstGeom>
          <a:blipFill>
            <a:blip r:embed="rId2"/>
            <a:srcRect/>
            <a:stretch>
              <a:fillRect t="-27" b="-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Rectángulo 5" descr="Máscara de pincelada">
            <a:extLst>
              <a:ext uri="{FF2B5EF4-FFF2-40B4-BE49-F238E27FC236}">
                <a16:creationId xmlns:a16="http://schemas.microsoft.com/office/drawing/2014/main" xmlns="" id="{711F6639-CBD0-4C8A-8EF9-F2CC36C9E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i="0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6041A2D-ABDE-480C-AB32-045C19139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4059533"/>
            <a:ext cx="10515600" cy="809566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D2437AC-C786-43E7-929A-85563795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A9CE58E7-1B30-4DA8-B4F5-E29CC050117E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07720D3E-4D0E-4BDD-B620-8E9C6BCD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75F94F75-329A-4132-BE8F-030145C9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B3648138-4C46-4CBA-BAE1-4631A0564817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Marcador de posición de imagen 2">
            <a:extLst>
              <a:ext uri="{FF2B5EF4-FFF2-40B4-BE49-F238E27FC236}">
                <a16:creationId xmlns:a16="http://schemas.microsoft.com/office/drawing/2014/main" xmlns="" id="{68E6C031-0B7B-4A1F-B78B-87ACBE781C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23827E5-BBC8-407C-8683-18B54D1003FD}"/>
              </a:ext>
            </a:extLst>
          </p:cNvPr>
          <p:cNvCxnSpPr/>
          <p:nvPr userDrawn="1"/>
        </p:nvCxnSpPr>
        <p:spPr>
          <a:xfrm>
            <a:off x="3738000" y="482345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Subtítulo 2">
            <a:extLst>
              <a:ext uri="{FF2B5EF4-FFF2-40B4-BE49-F238E27FC236}">
                <a16:creationId xmlns:a16="http://schemas.microsoft.com/office/drawing/2014/main" xmlns="" id="{07FA0C7A-BDB4-41ED-8B06-85890DD70D92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4901618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245254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79FEDE1-14F2-46B9-85D8-8B68DB5F2E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xmlns="" id="{7069FC09-58F1-47E8-B7C1-B82F1844D9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400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98865A-FAB6-4495-B8BC-2FCC3062E93E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14" name="Marcador de texto 40">
            <a:extLst>
              <a:ext uri="{FF2B5EF4-FFF2-40B4-BE49-F238E27FC236}">
                <a16:creationId xmlns:a16="http://schemas.microsoft.com/office/drawing/2014/main" xmlns="" id="{2E228B39-E69E-4928-A3B9-E0820CF9C19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382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5400C05A-142B-49F8-AC8C-60DBCE7C4B58}"/>
              </a:ext>
            </a:extLst>
          </p:cNvPr>
          <p:cNvSpPr>
            <a:spLocks noGrp="1"/>
          </p:cNvSpPr>
          <p:nvPr>
            <p:ph sz="half" idx="50" hasCustomPrompt="1"/>
          </p:nvPr>
        </p:nvSpPr>
        <p:spPr>
          <a:xfrm>
            <a:off x="80418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9" name="Marcador de texto 40">
            <a:extLst>
              <a:ext uri="{FF2B5EF4-FFF2-40B4-BE49-F238E27FC236}">
                <a16:creationId xmlns:a16="http://schemas.microsoft.com/office/drawing/2014/main" xmlns="" id="{BA84A100-E46E-4A91-8A0C-75C717CDFB6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400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texto 40">
            <a:extLst>
              <a:ext uri="{FF2B5EF4-FFF2-40B4-BE49-F238E27FC236}">
                <a16:creationId xmlns:a16="http://schemas.microsoft.com/office/drawing/2014/main" xmlns="" id="{DB13281D-9A7C-4ED9-86E0-B903E8AE724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0418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2910980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ángulo 45" descr="Mancha de pincelada">
            <a:extLst>
              <a:ext uri="{FF2B5EF4-FFF2-40B4-BE49-F238E27FC236}">
                <a16:creationId xmlns:a16="http://schemas.microsoft.com/office/drawing/2014/main" xmlns="" id="{0A2C58D9-C10D-4BD1-98F0-5F5552601AE6}"/>
              </a:ext>
            </a:extLst>
          </p:cNvPr>
          <p:cNvSpPr/>
          <p:nvPr userDrawn="1"/>
        </p:nvSpPr>
        <p:spPr>
          <a:xfrm>
            <a:off x="442270" y="2313405"/>
            <a:ext cx="3675888" cy="17922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22682" b="-22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2" name="Rectángulo 51" descr="Mancha de pincelada">
            <a:extLst>
              <a:ext uri="{FF2B5EF4-FFF2-40B4-BE49-F238E27FC236}">
                <a16:creationId xmlns:a16="http://schemas.microsoft.com/office/drawing/2014/main" xmlns="" id="{95045E2F-58A4-48EC-BF05-523315AB6031}"/>
              </a:ext>
            </a:extLst>
          </p:cNvPr>
          <p:cNvSpPr/>
          <p:nvPr userDrawn="1"/>
        </p:nvSpPr>
        <p:spPr>
          <a:xfrm>
            <a:off x="5747630" y="2309233"/>
            <a:ext cx="3675888" cy="17922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22682" b="-22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Marcador de texto 40">
            <a:extLst>
              <a:ext uri="{FF2B5EF4-FFF2-40B4-BE49-F238E27FC236}">
                <a16:creationId xmlns:a16="http://schemas.microsoft.com/office/drawing/2014/main" xmlns="" id="{15964389-22F6-40A0-A36E-E542607646E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46452" y="3642055"/>
            <a:ext cx="4787999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D06640-8ADB-4285-8792-148C6CE14E4B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Subtítulo 2">
            <a:extLst>
              <a:ext uri="{FF2B5EF4-FFF2-40B4-BE49-F238E27FC236}">
                <a16:creationId xmlns:a16="http://schemas.microsoft.com/office/drawing/2014/main" xmlns="" id="{7C726E26-D540-424D-A785-221B0A06B9C0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xmlns="" id="{59B205DF-9BF4-48EF-8022-300C804E01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46452" y="4054527"/>
            <a:ext cx="4788000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1" name="Marcador de posición de imagen 2">
            <a:extLst>
              <a:ext uri="{FF2B5EF4-FFF2-40B4-BE49-F238E27FC236}">
                <a16:creationId xmlns:a16="http://schemas.microsoft.com/office/drawing/2014/main" xmlns="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1" name="Marcador de texto 40">
            <a:extLst>
              <a:ext uri="{FF2B5EF4-FFF2-40B4-BE49-F238E27FC236}">
                <a16:creationId xmlns:a16="http://schemas.microsoft.com/office/drawing/2014/main" xmlns="" id="{19621356-FE2C-4AEC-9E89-2CC86A230211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63322" y="2599849"/>
            <a:ext cx="4871129" cy="9720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7000" b="1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12 345</a:t>
            </a:r>
          </a:p>
        </p:txBody>
      </p:sp>
      <p:sp>
        <p:nvSpPr>
          <p:cNvPr id="39" name="Marcador de texto 40">
            <a:extLst>
              <a:ext uri="{FF2B5EF4-FFF2-40B4-BE49-F238E27FC236}">
                <a16:creationId xmlns:a16="http://schemas.microsoft.com/office/drawing/2014/main" xmlns="" id="{DBAF7C9B-EA69-40A6-AB82-8564FEB1ADA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464798" y="3642350"/>
            <a:ext cx="4787999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0" name="Marcador de texto 40">
            <a:extLst>
              <a:ext uri="{FF2B5EF4-FFF2-40B4-BE49-F238E27FC236}">
                <a16:creationId xmlns:a16="http://schemas.microsoft.com/office/drawing/2014/main" xmlns="" id="{8AADAA41-DB71-4C36-9EDE-CA7E3121BDA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464798" y="4054822"/>
            <a:ext cx="4788000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3" name="Marcador de texto 40">
            <a:extLst>
              <a:ext uri="{FF2B5EF4-FFF2-40B4-BE49-F238E27FC236}">
                <a16:creationId xmlns:a16="http://schemas.microsoft.com/office/drawing/2014/main" xmlns="" id="{B13B1E83-DF7D-4152-83F9-7A99039613F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81668" y="2600144"/>
            <a:ext cx="4871129" cy="9720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7000" b="1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6780</a:t>
            </a:r>
          </a:p>
        </p:txBody>
      </p:sp>
    </p:spTree>
    <p:extLst>
      <p:ext uri="{BB962C8B-B14F-4D97-AF65-F5344CB8AC3E}">
        <p14:creationId xmlns:p14="http://schemas.microsoft.com/office/powerpoint/2010/main" val="24793528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rculos de los núme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 descr="Mancha de pincelada">
            <a:extLst>
              <a:ext uri="{FF2B5EF4-FFF2-40B4-BE49-F238E27FC236}">
                <a16:creationId xmlns:a16="http://schemas.microsoft.com/office/drawing/2014/main" xmlns="" id="{553AE28F-6B33-44BE-A48E-511B9E37A8E5}"/>
              </a:ext>
            </a:extLst>
          </p:cNvPr>
          <p:cNvSpPr/>
          <p:nvPr userDrawn="1"/>
        </p:nvSpPr>
        <p:spPr>
          <a:xfrm>
            <a:off x="649833" y="2266060"/>
            <a:ext cx="10597896" cy="2011680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Marcador de texto 40">
            <a:extLst>
              <a:ext uri="{FF2B5EF4-FFF2-40B4-BE49-F238E27FC236}">
                <a16:creationId xmlns:a16="http://schemas.microsoft.com/office/drawing/2014/main" xmlns="" id="{15964389-22F6-40A0-A36E-E542607646E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508836" y="4448204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803231-51AC-498F-B056-04000733F334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xmlns="" id="{59B205DF-9BF4-48EF-8022-300C804E01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508836" y="4860676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1" name="Marcador de posición de imagen 2">
            <a:extLst>
              <a:ext uri="{FF2B5EF4-FFF2-40B4-BE49-F238E27FC236}">
                <a16:creationId xmlns:a16="http://schemas.microsoft.com/office/drawing/2014/main" xmlns="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9" name="Marcador de texto 40">
            <a:extLst>
              <a:ext uri="{FF2B5EF4-FFF2-40B4-BE49-F238E27FC236}">
                <a16:creationId xmlns:a16="http://schemas.microsoft.com/office/drawing/2014/main" xmlns="" id="{DBAF7C9B-EA69-40A6-AB82-8564FEB1ADA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716343" y="4448499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0" name="Marcador de texto 40">
            <a:extLst>
              <a:ext uri="{FF2B5EF4-FFF2-40B4-BE49-F238E27FC236}">
                <a16:creationId xmlns:a16="http://schemas.microsoft.com/office/drawing/2014/main" xmlns="" id="{8AADAA41-DB71-4C36-9EDE-CA7E3121BDA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716343" y="4860971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xmlns="" id="{29BB331B-BB86-4BF8-B64D-10A4EA066996}"/>
              </a:ext>
            </a:extLst>
          </p:cNvPr>
          <p:cNvSpPr/>
          <p:nvPr userDrawn="1"/>
        </p:nvSpPr>
        <p:spPr>
          <a:xfrm>
            <a:off x="1892209" y="1877591"/>
            <a:ext cx="2376000" cy="23760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xmlns="" id="{E4607297-0AE5-4568-8E23-9A22E0C9047F}"/>
              </a:ext>
            </a:extLst>
          </p:cNvPr>
          <p:cNvSpPr/>
          <p:nvPr userDrawn="1"/>
        </p:nvSpPr>
        <p:spPr>
          <a:xfrm>
            <a:off x="5318591" y="2318813"/>
            <a:ext cx="1929600" cy="19296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xmlns="" id="{16AB8DAF-6AF1-4CAA-AE2D-6AD8CDCCD190}"/>
              </a:ext>
            </a:extLst>
          </p:cNvPr>
          <p:cNvSpPr/>
          <p:nvPr userDrawn="1"/>
        </p:nvSpPr>
        <p:spPr>
          <a:xfrm>
            <a:off x="8892192" y="2827701"/>
            <a:ext cx="1407600" cy="14076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2" name="Marcador de texto 40">
            <a:extLst>
              <a:ext uri="{FF2B5EF4-FFF2-40B4-BE49-F238E27FC236}">
                <a16:creationId xmlns:a16="http://schemas.microsoft.com/office/drawing/2014/main" xmlns="" id="{5F5CDB97-1A89-4A46-BBC6-957BE23CC68D}"/>
              </a:ext>
            </a:extLst>
          </p:cNvPr>
          <p:cNvSpPr>
            <a:spLocks noGrp="1"/>
          </p:cNvSpPr>
          <p:nvPr userDrawn="1">
            <p:ph type="body" sz="quarter" idx="61" hasCustomPrompt="1"/>
          </p:nvPr>
        </p:nvSpPr>
        <p:spPr>
          <a:xfrm>
            <a:off x="8032507" y="4448204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3" name="Marcador de texto 40">
            <a:extLst>
              <a:ext uri="{FF2B5EF4-FFF2-40B4-BE49-F238E27FC236}">
                <a16:creationId xmlns:a16="http://schemas.microsoft.com/office/drawing/2014/main" xmlns="" id="{EE3568F2-C8B7-440C-B118-77D1EB8BA68C}"/>
              </a:ext>
            </a:extLst>
          </p:cNvPr>
          <p:cNvSpPr>
            <a:spLocks noGrp="1"/>
          </p:cNvSpPr>
          <p:nvPr userDrawn="1">
            <p:ph type="body" sz="quarter" idx="62" hasCustomPrompt="1"/>
          </p:nvPr>
        </p:nvSpPr>
        <p:spPr>
          <a:xfrm>
            <a:off x="8032507" y="4860676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8" name="Marcador de texto 40">
            <a:extLst>
              <a:ext uri="{FF2B5EF4-FFF2-40B4-BE49-F238E27FC236}">
                <a16:creationId xmlns:a16="http://schemas.microsoft.com/office/drawing/2014/main" xmlns="" id="{04507F51-0648-491E-AE08-5EFD71620E2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203729" y="2550122"/>
            <a:ext cx="1734798" cy="61823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50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100 €</a:t>
            </a:r>
          </a:p>
        </p:txBody>
      </p:sp>
      <p:sp>
        <p:nvSpPr>
          <p:cNvPr id="29" name="Marcador de texto 40">
            <a:extLst>
              <a:ext uri="{FF2B5EF4-FFF2-40B4-BE49-F238E27FC236}">
                <a16:creationId xmlns:a16="http://schemas.microsoft.com/office/drawing/2014/main" xmlns="" id="{DC7D0F93-C77D-44A3-A2D1-6D8B93ADE8E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203729" y="3175537"/>
            <a:ext cx="1734798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100" b="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Mil millones</a:t>
            </a:r>
          </a:p>
        </p:txBody>
      </p:sp>
      <p:sp>
        <p:nvSpPr>
          <p:cNvPr id="32" name="Marcador de texto 40">
            <a:extLst>
              <a:ext uri="{FF2B5EF4-FFF2-40B4-BE49-F238E27FC236}">
                <a16:creationId xmlns:a16="http://schemas.microsoft.com/office/drawing/2014/main" xmlns="" id="{19439A71-712F-42A8-988D-A40FC79D30E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429868" y="2755270"/>
            <a:ext cx="1734798" cy="61823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45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50 €</a:t>
            </a:r>
          </a:p>
        </p:txBody>
      </p:sp>
      <p:sp>
        <p:nvSpPr>
          <p:cNvPr id="33" name="Marcador de texto 40">
            <a:extLst>
              <a:ext uri="{FF2B5EF4-FFF2-40B4-BE49-F238E27FC236}">
                <a16:creationId xmlns:a16="http://schemas.microsoft.com/office/drawing/2014/main" xmlns="" id="{38AE03D3-550E-413E-8DD3-5A655898127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429868" y="3346179"/>
            <a:ext cx="1734798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Mil millones</a:t>
            </a:r>
          </a:p>
        </p:txBody>
      </p:sp>
      <p:sp>
        <p:nvSpPr>
          <p:cNvPr id="34" name="Marcador de texto 40">
            <a:extLst>
              <a:ext uri="{FF2B5EF4-FFF2-40B4-BE49-F238E27FC236}">
                <a16:creationId xmlns:a16="http://schemas.microsoft.com/office/drawing/2014/main" xmlns="" id="{0B0F054D-7CBD-40FB-84C5-6E37FDF0EC9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830050" y="3060231"/>
            <a:ext cx="1529901" cy="477909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40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25 €</a:t>
            </a:r>
          </a:p>
        </p:txBody>
      </p:sp>
      <p:sp>
        <p:nvSpPr>
          <p:cNvPr id="35" name="Marcador de texto 40">
            <a:extLst>
              <a:ext uri="{FF2B5EF4-FFF2-40B4-BE49-F238E27FC236}">
                <a16:creationId xmlns:a16="http://schemas.microsoft.com/office/drawing/2014/main" xmlns="" id="{0285840A-F59B-4DDE-A051-9BBA250A628B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830050" y="3580049"/>
            <a:ext cx="1529901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900" b="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Mil millones</a:t>
            </a:r>
          </a:p>
        </p:txBody>
      </p:sp>
    </p:spTree>
    <p:extLst>
      <p:ext uri="{BB962C8B-B14F-4D97-AF65-F5344CB8AC3E}">
        <p14:creationId xmlns:p14="http://schemas.microsoft.com/office/powerpoint/2010/main" val="23941945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79FEDE1-14F2-46B9-85D8-8B68DB5F2E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656" y="2914563"/>
            <a:ext cx="4899002" cy="2528208"/>
          </a:xfrm>
        </p:spPr>
        <p:txBody>
          <a:bodyPr rtlCol="0">
            <a:normAutofit/>
          </a:bodyPr>
          <a:lstStyle>
            <a:lvl1pPr marL="230400" indent="-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32D69E-CA10-4527-B254-FADF2AD3AEB3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14" name="Marcador de texto 40">
            <a:extLst>
              <a:ext uri="{FF2B5EF4-FFF2-40B4-BE49-F238E27FC236}">
                <a16:creationId xmlns:a16="http://schemas.microsoft.com/office/drawing/2014/main" xmlns="" id="{2E228B39-E69E-4928-A3B9-E0820CF9C19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38197" y="2509005"/>
            <a:ext cx="468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texto 40">
            <a:extLst>
              <a:ext uri="{FF2B5EF4-FFF2-40B4-BE49-F238E27FC236}">
                <a16:creationId xmlns:a16="http://schemas.microsoft.com/office/drawing/2014/main" xmlns="" id="{DB13281D-9A7C-4ED9-86E0-B903E8AE724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694264" y="2509005"/>
            <a:ext cx="468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xmlns="" id="{609833F7-F057-48CB-9D76-2CA2BC07E553}"/>
              </a:ext>
            </a:extLst>
          </p:cNvPr>
          <p:cNvSpPr>
            <a:spLocks noGrp="1"/>
          </p:cNvSpPr>
          <p:nvPr>
            <p:ph sz="half" idx="57" hasCustomPrompt="1"/>
          </p:nvPr>
        </p:nvSpPr>
        <p:spPr>
          <a:xfrm>
            <a:off x="6475262" y="2914563"/>
            <a:ext cx="4899002" cy="2528208"/>
          </a:xfrm>
        </p:spPr>
        <p:txBody>
          <a:bodyPr rtlCol="0">
            <a:normAutofit/>
          </a:bodyPr>
          <a:lstStyle>
            <a:lvl1pPr marL="230400" indent="-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590480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480661"/>
            <a:ext cx="10515600" cy="704696"/>
          </a:xfrm>
        </p:spPr>
        <p:txBody>
          <a:bodyPr rtlCol="0" anchor="b" anchorCtr="0">
            <a:noAutofit/>
          </a:bodyPr>
          <a:lstStyle>
            <a:lvl1pPr algn="ctr">
              <a:defRPr sz="25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FB28A0-6BC0-49C9-9B7E-608A397D7F0C}" type="datetime1">
              <a:rPr lang="es-ES" noProof="0" smtClean="0"/>
              <a:t>24/07/2022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277438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3" name="Rectángulo 12" descr="Mancha de pincelada">
            <a:extLst>
              <a:ext uri="{FF2B5EF4-FFF2-40B4-BE49-F238E27FC236}">
                <a16:creationId xmlns:a16="http://schemas.microsoft.com/office/drawing/2014/main" xmlns="" id="{0CCD991D-2B03-47A2-8715-7661B26F9B95}"/>
              </a:ext>
            </a:extLst>
          </p:cNvPr>
          <p:cNvSpPr/>
          <p:nvPr userDrawn="1"/>
        </p:nvSpPr>
        <p:spPr>
          <a:xfrm>
            <a:off x="1990344" y="2075688"/>
            <a:ext cx="8211312" cy="27066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Marcador de texto 9" descr="Cuadrante con los logotipos de los competidores">
            <a:extLst>
              <a:ext uri="{FF2B5EF4-FFF2-40B4-BE49-F238E27FC236}">
                <a16:creationId xmlns:a16="http://schemas.microsoft.com/office/drawing/2014/main" xmlns="" id="{7246D54D-92E6-4129-9F9B-80AD6027E5B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731544" y="1409436"/>
            <a:ext cx="2728913" cy="42545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es-ES" noProof="0"/>
              <a:t>Más conveniente</a:t>
            </a:r>
          </a:p>
        </p:txBody>
      </p:sp>
      <p:sp>
        <p:nvSpPr>
          <p:cNvPr id="17" name="Marcador de texto 9" descr="Cuadrante con los logotipos de los competidores">
            <a:extLst>
              <a:ext uri="{FF2B5EF4-FFF2-40B4-BE49-F238E27FC236}">
                <a16:creationId xmlns:a16="http://schemas.microsoft.com/office/drawing/2014/main" xmlns="" id="{6DEE1C9E-9A2E-44D5-B900-58F0DC5C152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31544" y="5690411"/>
            <a:ext cx="2728913" cy="42545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es-ES" noProof="0"/>
              <a:t>Menos conveniente</a:t>
            </a:r>
          </a:p>
        </p:txBody>
      </p:sp>
      <p:sp>
        <p:nvSpPr>
          <p:cNvPr id="18" name="Marcador de texto 9">
            <a:extLst>
              <a:ext uri="{FF2B5EF4-FFF2-40B4-BE49-F238E27FC236}">
                <a16:creationId xmlns:a16="http://schemas.microsoft.com/office/drawing/2014/main" xmlns="" id="{66B9A18B-0CF3-4C0A-B305-707B9A66919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9903" y="3744448"/>
            <a:ext cx="2728913" cy="425450"/>
          </a:xfrm>
        </p:spPr>
        <p:txBody>
          <a:bodyPr rtlCol="0">
            <a:noAutofit/>
          </a:bodyPr>
          <a:lstStyle>
            <a:lvl1pPr marL="0" indent="0" algn="l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es-ES" noProof="0"/>
              <a:t>Más caro</a:t>
            </a:r>
          </a:p>
        </p:txBody>
      </p:sp>
      <p:sp>
        <p:nvSpPr>
          <p:cNvPr id="19" name="Marcador de texto 9" descr="Cuadrante con los logotipos de los competidores">
            <a:extLst>
              <a:ext uri="{FF2B5EF4-FFF2-40B4-BE49-F238E27FC236}">
                <a16:creationId xmlns:a16="http://schemas.microsoft.com/office/drawing/2014/main" xmlns="" id="{6FE680D8-859C-4A7C-AD2D-F5FBE95F1CF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14398" y="3744448"/>
            <a:ext cx="2728913" cy="425450"/>
          </a:xfrm>
        </p:spPr>
        <p:txBody>
          <a:bodyPr rtlCol="0">
            <a:noAutofit/>
          </a:bodyPr>
          <a:lstStyle>
            <a:lvl1pPr marL="0" indent="0" algn="r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es-ES" noProof="0"/>
              <a:t>Menos caro</a:t>
            </a:r>
          </a:p>
        </p:txBody>
      </p:sp>
      <p:sp>
        <p:nvSpPr>
          <p:cNvPr id="22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E6B6CE82-1BDF-4550-8960-7F41345BA07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271215" y="2622855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2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3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582E2341-B28C-43DC-9292-43E8D75A3BDD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366167" y="2060082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1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4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B5CF88F9-58C0-4E88-8243-2E2026B3D847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872684" y="4500968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3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5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A82EE939-4C57-4B18-8083-AFBEAFEFF3C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636591" y="2679507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4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6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6F0782C9-DB20-403D-BE02-0A8B0F75EEB4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8028" y="4605894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5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7" name="Marcador de posición de imagen 11" descr="Cuadrante con los logotipos de los competidores">
            <a:extLst>
              <a:ext uri="{FF2B5EF4-FFF2-40B4-BE49-F238E27FC236}">
                <a16:creationId xmlns:a16="http://schemas.microsoft.com/office/drawing/2014/main" xmlns="" id="{BD7EAF5B-32EC-4B5A-91BC-2486855FFC26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132534" y="4368730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Competidor 6</a:t>
            </a:r>
          </a:p>
          <a:p>
            <a:pPr rtl="0"/>
            <a:r>
              <a:rPr lang="es-ES" noProof="0"/>
              <a:t>Logotipo</a:t>
            </a:r>
          </a:p>
        </p:txBody>
      </p:sp>
      <p:sp>
        <p:nvSpPr>
          <p:cNvPr id="28" name="Marcador de posición de imagen 14" descr="Cuadrante con los logotipos de los competidores">
            <a:extLst>
              <a:ext uri="{FF2B5EF4-FFF2-40B4-BE49-F238E27FC236}">
                <a16:creationId xmlns:a16="http://schemas.microsoft.com/office/drawing/2014/main" xmlns="" id="{13F923C2-8EA1-4CAA-AD2F-96AD06CA898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697679" y="2082333"/>
            <a:ext cx="1207008" cy="841248"/>
          </a:xfrm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Logotipo</a:t>
            </a:r>
            <a:br>
              <a:rPr lang="es-ES" noProof="0"/>
            </a:br>
            <a:r>
              <a:rPr lang="es-ES" noProof="0"/>
              <a:t>de su </a:t>
            </a:r>
            <a:br>
              <a:rPr lang="es-ES" noProof="0"/>
            </a:br>
            <a:r>
              <a:rPr lang="es-ES" noProof="0"/>
              <a:t>restaurante</a:t>
            </a:r>
          </a:p>
        </p:txBody>
      </p:sp>
      <p:cxnSp>
        <p:nvCxnSpPr>
          <p:cNvPr id="29" name="Conector recto de flecha 28" descr="Cuadrante con los logotipos de los competidores">
            <a:extLst>
              <a:ext uri="{FF2B5EF4-FFF2-40B4-BE49-F238E27FC236}">
                <a16:creationId xmlns:a16="http://schemas.microsoft.com/office/drawing/2014/main" xmlns="" id="{6E38594D-B49F-47FB-AAB7-D4B848169F4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162045" y="3698539"/>
            <a:ext cx="386791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 descr="Cuadrante con los logotipos de los competidores">
            <a:extLst>
              <a:ext uri="{FF2B5EF4-FFF2-40B4-BE49-F238E27FC236}">
                <a16:creationId xmlns:a16="http://schemas.microsoft.com/office/drawing/2014/main" xmlns="" id="{9CDF9FE9-ABF5-4DE2-A545-2BF180F9F5ED}"/>
              </a:ext>
            </a:extLst>
          </p:cNvPr>
          <p:cNvCxnSpPr>
            <a:cxnSpLocks/>
          </p:cNvCxnSpPr>
          <p:nvPr userDrawn="1"/>
        </p:nvCxnSpPr>
        <p:spPr>
          <a:xfrm>
            <a:off x="943519" y="3680663"/>
            <a:ext cx="1033255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9276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tres blo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178B7359-F8D9-49C3-9ECB-5D7928220A32}"/>
              </a:ext>
            </a:extLst>
          </p:cNvPr>
          <p:cNvSpPr/>
          <p:nvPr userDrawn="1"/>
        </p:nvSpPr>
        <p:spPr>
          <a:xfrm>
            <a:off x="940831" y="2764203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DD6BF640-6D98-46DC-BF66-FEB2A0511221}"/>
              </a:ext>
            </a:extLst>
          </p:cNvPr>
          <p:cNvSpPr/>
          <p:nvPr userDrawn="1"/>
        </p:nvSpPr>
        <p:spPr>
          <a:xfrm>
            <a:off x="8132936" y="2762391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E7397380-65CA-490B-89DE-D8D1C25E0B00}"/>
              </a:ext>
            </a:extLst>
          </p:cNvPr>
          <p:cNvSpPr/>
          <p:nvPr userDrawn="1"/>
        </p:nvSpPr>
        <p:spPr>
          <a:xfrm>
            <a:off x="4542600" y="2762391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75252BCA-7050-40A2-A745-BB966870609C}"/>
              </a:ext>
            </a:extLst>
          </p:cNvPr>
          <p:cNvSpPr/>
          <p:nvPr userDrawn="1"/>
        </p:nvSpPr>
        <p:spPr>
          <a:xfrm>
            <a:off x="940831" y="1953987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74C138-32DE-4311-868F-B9A4BE31F22A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xmlns="" id="{C28E9701-34F1-4219-ACE1-7000B0AE2C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0509" y="2871230"/>
            <a:ext cx="3106800" cy="2599560"/>
          </a:xfrm>
        </p:spPr>
        <p:txBody>
          <a:bodyPr rtlCol="0">
            <a:normAutofit/>
          </a:bodyPr>
          <a:lstStyle>
            <a:lvl1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1pPr>
            <a:lvl2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2pPr>
            <a:lvl3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3pPr>
            <a:lvl4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4pPr>
            <a:lvl5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9" name="Marcador de texto 3">
            <a:extLst>
              <a:ext uri="{FF2B5EF4-FFF2-40B4-BE49-F238E27FC236}">
                <a16:creationId xmlns:a16="http://schemas.microsoft.com/office/drawing/2014/main" xmlns="" id="{415564D0-8659-4746-BD61-2022D5A1571C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141089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xmlns="" id="{322C9944-3681-441A-BDB1-D9901BE8625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0273" y="2433516"/>
            <a:ext cx="2907035" cy="251428"/>
          </a:xfrm>
        </p:spPr>
        <p:txBody>
          <a:bodyPr rtlCol="0">
            <a:normAutofit/>
          </a:bodyPr>
          <a:lstStyle>
            <a:lvl1pPr marL="0" indent="0" algn="l">
              <a:buNone/>
              <a:defRPr sz="16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texto del patrón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FB03FB91-2842-4B1B-8AE9-E9D1FF269D35}"/>
              </a:ext>
            </a:extLst>
          </p:cNvPr>
          <p:cNvSpPr/>
          <p:nvPr userDrawn="1"/>
        </p:nvSpPr>
        <p:spPr>
          <a:xfrm>
            <a:off x="4542600" y="1952175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1" name="Marcador de texto 12">
            <a:extLst>
              <a:ext uri="{FF2B5EF4-FFF2-40B4-BE49-F238E27FC236}">
                <a16:creationId xmlns:a16="http://schemas.microsoft.com/office/drawing/2014/main" xmlns="" id="{9616E1B6-498C-460B-AB62-AF81D52C449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542278" y="2869418"/>
            <a:ext cx="3106800" cy="2599560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ru-RU" sz="14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5C441323-C1A6-4BDC-AC0A-1EFAFD9BB852}"/>
              </a:ext>
            </a:extLst>
          </p:cNvPr>
          <p:cNvSpPr/>
          <p:nvPr userDrawn="1"/>
        </p:nvSpPr>
        <p:spPr>
          <a:xfrm>
            <a:off x="8132936" y="1952175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36" name="Marcador de texto 12">
            <a:extLst>
              <a:ext uri="{FF2B5EF4-FFF2-40B4-BE49-F238E27FC236}">
                <a16:creationId xmlns:a16="http://schemas.microsoft.com/office/drawing/2014/main" xmlns="" id="{BDD3F4DF-AE9A-4210-B425-69CEFF021075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132614" y="2869418"/>
            <a:ext cx="3106800" cy="2599560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ru-RU" sz="14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3" name="Marcador de texto 3">
            <a:extLst>
              <a:ext uri="{FF2B5EF4-FFF2-40B4-BE49-F238E27FC236}">
                <a16:creationId xmlns:a16="http://schemas.microsoft.com/office/drawing/2014/main" xmlns="" id="{DE83707A-ED46-4701-A2DF-CAF67EC69C0D}"/>
              </a:ext>
            </a:extLst>
          </p:cNvPr>
          <p:cNvSpPr>
            <a:spLocks noGrp="1"/>
          </p:cNvSpPr>
          <p:nvPr>
            <p:ph type="body" sz="half" idx="60" hasCustomPrompt="1"/>
          </p:nvPr>
        </p:nvSpPr>
        <p:spPr>
          <a:xfrm>
            <a:off x="4742364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45" name="Marcador de texto 3">
            <a:extLst>
              <a:ext uri="{FF2B5EF4-FFF2-40B4-BE49-F238E27FC236}">
                <a16:creationId xmlns:a16="http://schemas.microsoft.com/office/drawing/2014/main" xmlns="" id="{79E3F99B-4600-4E33-94D7-64D008878A7E}"/>
              </a:ext>
            </a:extLst>
          </p:cNvPr>
          <p:cNvSpPr>
            <a:spLocks noGrp="1"/>
          </p:cNvSpPr>
          <p:nvPr>
            <p:ph type="body" sz="half" idx="61" hasCustomPrompt="1"/>
          </p:nvPr>
        </p:nvSpPr>
        <p:spPr>
          <a:xfrm>
            <a:off x="8333194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1C632C55-1D14-4AE5-91FB-49DA7604581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42364" y="2432944"/>
            <a:ext cx="2919600" cy="252000"/>
          </a:xfrm>
        </p:spPr>
        <p:txBody>
          <a:bodyPr rtlCol="0">
            <a:no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i="1" kern="1200" dirty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s-ES" noProof="0"/>
              <a:t>Haga clic para editar el texto del patrón</a:t>
            </a:r>
          </a:p>
        </p:txBody>
      </p:sp>
      <p:sp>
        <p:nvSpPr>
          <p:cNvPr id="46" name="Marcador de texto 11">
            <a:extLst>
              <a:ext uri="{FF2B5EF4-FFF2-40B4-BE49-F238E27FC236}">
                <a16:creationId xmlns:a16="http://schemas.microsoft.com/office/drawing/2014/main" xmlns="" id="{52665BC8-C66B-455F-8D42-C0B89951FC6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333194" y="2432944"/>
            <a:ext cx="2919600" cy="252000"/>
          </a:xfrm>
        </p:spPr>
        <p:txBody>
          <a:bodyPr rtlCol="0">
            <a:no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i="1" kern="1200" dirty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s-ES" noProof="0"/>
              <a:t>Haga clic para editar el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753725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79FEDE1-14F2-46B9-85D8-8B68DB5F2E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6" y="2299110"/>
            <a:ext cx="5220000" cy="32675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E57021-02E8-490F-A69C-79153009E3C3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Marcador de texto 40">
            <a:extLst>
              <a:ext uri="{FF2B5EF4-FFF2-40B4-BE49-F238E27FC236}">
                <a16:creationId xmlns:a16="http://schemas.microsoft.com/office/drawing/2014/main" xmlns="" id="{2E228B39-E69E-4928-A3B9-E0820CF9C19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38206" y="1893552"/>
            <a:ext cx="522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rgbClr val="9D0000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texto 40">
            <a:extLst>
              <a:ext uri="{FF2B5EF4-FFF2-40B4-BE49-F238E27FC236}">
                <a16:creationId xmlns:a16="http://schemas.microsoft.com/office/drawing/2014/main" xmlns="" id="{DB13281D-9A7C-4ED9-86E0-B903E8AE724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133806" y="1893552"/>
            <a:ext cx="522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rgbClr val="9D0000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xmlns="" id="{609833F7-F057-48CB-9D76-2CA2BC07E553}"/>
              </a:ext>
            </a:extLst>
          </p:cNvPr>
          <p:cNvSpPr>
            <a:spLocks noGrp="1"/>
          </p:cNvSpPr>
          <p:nvPr>
            <p:ph sz="half" idx="57" hasCustomPrompt="1"/>
          </p:nvPr>
        </p:nvSpPr>
        <p:spPr>
          <a:xfrm>
            <a:off x="6133806" y="2299110"/>
            <a:ext cx="5220000" cy="32675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61747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ángulo 41" descr="Mancha de pincelada">
            <a:extLst>
              <a:ext uri="{FF2B5EF4-FFF2-40B4-BE49-F238E27FC236}">
                <a16:creationId xmlns:a16="http://schemas.microsoft.com/office/drawing/2014/main" xmlns="" id="{5E9B7E8C-EA81-4F11-B6B4-4C6D0883E361}"/>
              </a:ext>
            </a:extLst>
          </p:cNvPr>
          <p:cNvSpPr/>
          <p:nvPr userDrawn="1"/>
        </p:nvSpPr>
        <p:spPr>
          <a:xfrm>
            <a:off x="0" y="2554816"/>
            <a:ext cx="12192000" cy="10332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613" t="-436" r="-2613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xmlns="" id="{A22D2062-91DE-4F9D-8979-5E7B70BB4D5C}"/>
              </a:ext>
            </a:extLst>
          </p:cNvPr>
          <p:cNvCxnSpPr/>
          <p:nvPr userDrawn="1"/>
        </p:nvCxnSpPr>
        <p:spPr>
          <a:xfrm>
            <a:off x="1430172" y="3058752"/>
            <a:ext cx="886825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ipse 45">
            <a:extLst>
              <a:ext uri="{FF2B5EF4-FFF2-40B4-BE49-F238E27FC236}">
                <a16:creationId xmlns:a16="http://schemas.microsoft.com/office/drawing/2014/main" xmlns="" id="{4EB635A0-8647-462E-8EFA-7972F5298BA4}"/>
              </a:ext>
            </a:extLst>
          </p:cNvPr>
          <p:cNvSpPr/>
          <p:nvPr userDrawn="1"/>
        </p:nvSpPr>
        <p:spPr>
          <a:xfrm>
            <a:off x="7728076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xmlns="" id="{85070A80-8F0E-4B18-B219-F60856841BC5}"/>
              </a:ext>
            </a:extLst>
          </p:cNvPr>
          <p:cNvSpPr/>
          <p:nvPr userDrawn="1"/>
        </p:nvSpPr>
        <p:spPr>
          <a:xfrm>
            <a:off x="5541531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xmlns="" id="{ECAA45C4-93C9-4DB5-B9C6-4767D32E7D4F}"/>
              </a:ext>
            </a:extLst>
          </p:cNvPr>
          <p:cNvSpPr/>
          <p:nvPr userDrawn="1"/>
        </p:nvSpPr>
        <p:spPr>
          <a:xfrm>
            <a:off x="3354987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xmlns="" id="{E5C9AF58-99E9-4922-BA5A-693C45628310}"/>
              </a:ext>
            </a:extLst>
          </p:cNvPr>
          <p:cNvSpPr/>
          <p:nvPr userDrawn="1"/>
        </p:nvSpPr>
        <p:spPr>
          <a:xfrm>
            <a:off x="9914620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xmlns="" id="{71CAE0A3-2A25-4785-8E62-7CAA552DB48C}"/>
              </a:ext>
            </a:extLst>
          </p:cNvPr>
          <p:cNvSpPr/>
          <p:nvPr userDrawn="1"/>
        </p:nvSpPr>
        <p:spPr>
          <a:xfrm>
            <a:off x="1168442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FED325-8DC9-4EE7-914F-813A33323530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xmlns="" id="{EE24F90E-9639-47BA-B2B5-44308E98E5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59129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7" name="Marcador de texto 3">
            <a:extLst>
              <a:ext uri="{FF2B5EF4-FFF2-40B4-BE49-F238E27FC236}">
                <a16:creationId xmlns:a16="http://schemas.microsoft.com/office/drawing/2014/main" xmlns="" id="{80E9425A-8D87-4F85-AA5A-B875BC11159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59128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xmlns="" id="{AAC62CEF-A7CC-4E5C-8E98-48ACBCE01C9F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1167830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19" name="Marcador de texto 3">
            <a:extLst>
              <a:ext uri="{FF2B5EF4-FFF2-40B4-BE49-F238E27FC236}">
                <a16:creationId xmlns:a16="http://schemas.microsoft.com/office/drawing/2014/main" xmlns="" id="{809AFEDE-B5E4-4DBC-BBB4-A12825A2C863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1167830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23" name="Marcador de texto 3">
            <a:extLst>
              <a:ext uri="{FF2B5EF4-FFF2-40B4-BE49-F238E27FC236}">
                <a16:creationId xmlns:a16="http://schemas.microsoft.com/office/drawing/2014/main" xmlns="" id="{C655C2FA-4FE8-4A41-80BA-4F216DED3B33}"/>
              </a:ext>
            </a:extLst>
          </p:cNvPr>
          <p:cNvSpPr>
            <a:spLocks noGrp="1"/>
          </p:cNvSpPr>
          <p:nvPr>
            <p:ph type="body" sz="half" idx="48" hasCustomPrompt="1"/>
          </p:nvPr>
        </p:nvSpPr>
        <p:spPr>
          <a:xfrm>
            <a:off x="9914008" y="2827850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24" name="Marcador de texto 3">
            <a:extLst>
              <a:ext uri="{FF2B5EF4-FFF2-40B4-BE49-F238E27FC236}">
                <a16:creationId xmlns:a16="http://schemas.microsoft.com/office/drawing/2014/main" xmlns="" id="{EF847E62-5CE2-45BE-A885-8D6CB5A97161}"/>
              </a:ext>
            </a:extLst>
          </p:cNvPr>
          <p:cNvSpPr>
            <a:spLocks noGrp="1"/>
          </p:cNvSpPr>
          <p:nvPr>
            <p:ph type="body" sz="half" idx="49" hasCustomPrompt="1"/>
          </p:nvPr>
        </p:nvSpPr>
        <p:spPr>
          <a:xfrm>
            <a:off x="9914008" y="3070763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26" name="Marcador de texto 3">
            <a:extLst>
              <a:ext uri="{FF2B5EF4-FFF2-40B4-BE49-F238E27FC236}">
                <a16:creationId xmlns:a16="http://schemas.microsoft.com/office/drawing/2014/main" xmlns="" id="{E9700CBF-AC90-4C6B-B28B-6070D7F4D171}"/>
              </a:ext>
            </a:extLst>
          </p:cNvPr>
          <p:cNvSpPr>
            <a:spLocks noGrp="1"/>
          </p:cNvSpPr>
          <p:nvPr>
            <p:ph type="body" sz="half" idx="50" hasCustomPrompt="1"/>
          </p:nvPr>
        </p:nvSpPr>
        <p:spPr>
          <a:xfrm>
            <a:off x="3354375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27" name="Marcador de texto 3">
            <a:extLst>
              <a:ext uri="{FF2B5EF4-FFF2-40B4-BE49-F238E27FC236}">
                <a16:creationId xmlns:a16="http://schemas.microsoft.com/office/drawing/2014/main" xmlns="" id="{14A999B7-5760-4B03-8394-F38F76320714}"/>
              </a:ext>
            </a:extLst>
          </p:cNvPr>
          <p:cNvSpPr>
            <a:spLocks noGrp="1"/>
          </p:cNvSpPr>
          <p:nvPr>
            <p:ph type="body" sz="half" idx="51" hasCustomPrompt="1"/>
          </p:nvPr>
        </p:nvSpPr>
        <p:spPr>
          <a:xfrm>
            <a:off x="3354375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29" name="Marcador de texto 3">
            <a:extLst>
              <a:ext uri="{FF2B5EF4-FFF2-40B4-BE49-F238E27FC236}">
                <a16:creationId xmlns:a16="http://schemas.microsoft.com/office/drawing/2014/main" xmlns="" id="{F0F3187D-7DB1-4719-9F22-A55C5CEB6E7B}"/>
              </a:ext>
            </a:extLst>
          </p:cNvPr>
          <p:cNvSpPr>
            <a:spLocks noGrp="1"/>
          </p:cNvSpPr>
          <p:nvPr>
            <p:ph type="body" sz="half" idx="52" hasCustomPrompt="1"/>
          </p:nvPr>
        </p:nvSpPr>
        <p:spPr>
          <a:xfrm>
            <a:off x="5540919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30" name="Marcador de texto 3">
            <a:extLst>
              <a:ext uri="{FF2B5EF4-FFF2-40B4-BE49-F238E27FC236}">
                <a16:creationId xmlns:a16="http://schemas.microsoft.com/office/drawing/2014/main" xmlns="" id="{FC11D98A-051A-491B-9B80-2EFB0B103E76}"/>
              </a:ext>
            </a:extLst>
          </p:cNvPr>
          <p:cNvSpPr>
            <a:spLocks noGrp="1"/>
          </p:cNvSpPr>
          <p:nvPr>
            <p:ph type="body" sz="half" idx="53" hasCustomPrompt="1"/>
          </p:nvPr>
        </p:nvSpPr>
        <p:spPr>
          <a:xfrm>
            <a:off x="5540919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32" name="Marcador de texto 3">
            <a:extLst>
              <a:ext uri="{FF2B5EF4-FFF2-40B4-BE49-F238E27FC236}">
                <a16:creationId xmlns:a16="http://schemas.microsoft.com/office/drawing/2014/main" xmlns="" id="{7F4211FC-A6F2-4AFA-9F30-FD13CEAAC5A0}"/>
              </a:ext>
            </a:extLst>
          </p:cNvPr>
          <p:cNvSpPr>
            <a:spLocks noGrp="1"/>
          </p:cNvSpPr>
          <p:nvPr>
            <p:ph type="body" sz="half" idx="54" hasCustomPrompt="1"/>
          </p:nvPr>
        </p:nvSpPr>
        <p:spPr>
          <a:xfrm>
            <a:off x="7727464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33" name="Marcador de texto 3">
            <a:extLst>
              <a:ext uri="{FF2B5EF4-FFF2-40B4-BE49-F238E27FC236}">
                <a16:creationId xmlns:a16="http://schemas.microsoft.com/office/drawing/2014/main" xmlns="" id="{D3931DEC-CD0C-4B70-8E1E-036122C0484A}"/>
              </a:ext>
            </a:extLst>
          </p:cNvPr>
          <p:cNvSpPr>
            <a:spLocks noGrp="1"/>
          </p:cNvSpPr>
          <p:nvPr>
            <p:ph type="body" sz="half" idx="55" hasCustomPrompt="1"/>
          </p:nvPr>
        </p:nvSpPr>
        <p:spPr>
          <a:xfrm>
            <a:off x="7727464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mes</a:t>
            </a:r>
          </a:p>
        </p:txBody>
      </p:sp>
      <p:sp>
        <p:nvSpPr>
          <p:cNvPr id="34" name="Marcador de posición de texto 3">
            <a:extLst>
              <a:ext uri="{FF2B5EF4-FFF2-40B4-BE49-F238E27FC236}">
                <a16:creationId xmlns:a16="http://schemas.microsoft.com/office/drawing/2014/main" xmlns="" id="{E45025BC-6529-4F89-87D6-1D94E2C72C6F}"/>
              </a:ext>
            </a:extLst>
          </p:cNvPr>
          <p:cNvSpPr>
            <a:spLocks noGrp="1"/>
          </p:cNvSpPr>
          <p:nvPr>
            <p:ph type="body" sz="half" idx="57" hasCustomPrompt="1"/>
          </p:nvPr>
        </p:nvSpPr>
        <p:spPr>
          <a:xfrm>
            <a:off x="9603105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5" name="Marcador de texto 3">
            <a:extLst>
              <a:ext uri="{FF2B5EF4-FFF2-40B4-BE49-F238E27FC236}">
                <a16:creationId xmlns:a16="http://schemas.microsoft.com/office/drawing/2014/main" xmlns="" id="{3CD7F50C-7C74-42DA-AD3A-38EEA8993C5D}"/>
              </a:ext>
            </a:extLst>
          </p:cNvPr>
          <p:cNvSpPr>
            <a:spLocks noGrp="1"/>
          </p:cNvSpPr>
          <p:nvPr>
            <p:ph type="body" sz="half" idx="58" hasCustomPrompt="1"/>
          </p:nvPr>
        </p:nvSpPr>
        <p:spPr>
          <a:xfrm>
            <a:off x="9603104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36" name="Marcador de posición de texto 3">
            <a:extLst>
              <a:ext uri="{FF2B5EF4-FFF2-40B4-BE49-F238E27FC236}">
                <a16:creationId xmlns:a16="http://schemas.microsoft.com/office/drawing/2014/main" xmlns="" id="{6B626BA0-3E25-4C19-9341-736B0E810156}"/>
              </a:ext>
            </a:extLst>
          </p:cNvPr>
          <p:cNvSpPr>
            <a:spLocks noGrp="1"/>
          </p:cNvSpPr>
          <p:nvPr>
            <p:ph type="body" sz="half" idx="59" hasCustomPrompt="1"/>
          </p:nvPr>
        </p:nvSpPr>
        <p:spPr>
          <a:xfrm>
            <a:off x="3045123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7" name="Marcador de texto 3">
            <a:extLst>
              <a:ext uri="{FF2B5EF4-FFF2-40B4-BE49-F238E27FC236}">
                <a16:creationId xmlns:a16="http://schemas.microsoft.com/office/drawing/2014/main" xmlns="" id="{71D35746-C7C9-44AF-B36A-AD900B43E000}"/>
              </a:ext>
            </a:extLst>
          </p:cNvPr>
          <p:cNvSpPr>
            <a:spLocks noGrp="1"/>
          </p:cNvSpPr>
          <p:nvPr>
            <p:ph type="body" sz="half" idx="60" hasCustomPrompt="1"/>
          </p:nvPr>
        </p:nvSpPr>
        <p:spPr>
          <a:xfrm>
            <a:off x="3045122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38" name="Marcador de posición de texto 3">
            <a:extLst>
              <a:ext uri="{FF2B5EF4-FFF2-40B4-BE49-F238E27FC236}">
                <a16:creationId xmlns:a16="http://schemas.microsoft.com/office/drawing/2014/main" xmlns="" id="{0DD122A5-3E85-448B-AEF4-916061D337DA}"/>
              </a:ext>
            </a:extLst>
          </p:cNvPr>
          <p:cNvSpPr>
            <a:spLocks noGrp="1"/>
          </p:cNvSpPr>
          <p:nvPr>
            <p:ph type="body" sz="half" idx="61" hasCustomPrompt="1"/>
          </p:nvPr>
        </p:nvSpPr>
        <p:spPr>
          <a:xfrm>
            <a:off x="5231117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9" name="Marcador de texto 3">
            <a:extLst>
              <a:ext uri="{FF2B5EF4-FFF2-40B4-BE49-F238E27FC236}">
                <a16:creationId xmlns:a16="http://schemas.microsoft.com/office/drawing/2014/main" xmlns="" id="{458B3ABB-6123-475E-9158-8F0F7E5CB7EA}"/>
              </a:ext>
            </a:extLst>
          </p:cNvPr>
          <p:cNvSpPr>
            <a:spLocks noGrp="1"/>
          </p:cNvSpPr>
          <p:nvPr>
            <p:ph type="body" sz="half" idx="62" hasCustomPrompt="1"/>
          </p:nvPr>
        </p:nvSpPr>
        <p:spPr>
          <a:xfrm>
            <a:off x="5231116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40" name="Marcador de posición de texto 3">
            <a:extLst>
              <a:ext uri="{FF2B5EF4-FFF2-40B4-BE49-F238E27FC236}">
                <a16:creationId xmlns:a16="http://schemas.microsoft.com/office/drawing/2014/main" xmlns="" id="{D3B00581-02A2-4EBF-BF5A-C945D4E1CF1F}"/>
              </a:ext>
            </a:extLst>
          </p:cNvPr>
          <p:cNvSpPr>
            <a:spLocks noGrp="1"/>
          </p:cNvSpPr>
          <p:nvPr>
            <p:ph type="body" sz="half" idx="63" hasCustomPrompt="1"/>
          </p:nvPr>
        </p:nvSpPr>
        <p:spPr>
          <a:xfrm>
            <a:off x="7417111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1" name="Marcador de texto 3">
            <a:extLst>
              <a:ext uri="{FF2B5EF4-FFF2-40B4-BE49-F238E27FC236}">
                <a16:creationId xmlns:a16="http://schemas.microsoft.com/office/drawing/2014/main" xmlns="" id="{841B08C8-6479-4E23-9967-D1A97B48518A}"/>
              </a:ext>
            </a:extLst>
          </p:cNvPr>
          <p:cNvSpPr>
            <a:spLocks noGrp="1"/>
          </p:cNvSpPr>
          <p:nvPr>
            <p:ph type="body" sz="half" idx="64" hasCustomPrompt="1"/>
          </p:nvPr>
        </p:nvSpPr>
        <p:spPr>
          <a:xfrm>
            <a:off x="7417110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446737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79FEDE1-14F2-46B9-85D8-8B68DB5F2E5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798360" y="1554169"/>
            <a:ext cx="8595281" cy="401244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/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BEBF88-5070-4ACC-9814-036E1400276A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3034872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F9DAAF-9641-4277-B7AB-75BBF47FB603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2" name="Rectángulo 11" descr="Mancha de pincelada">
            <a:extLst>
              <a:ext uri="{FF2B5EF4-FFF2-40B4-BE49-F238E27FC236}">
                <a16:creationId xmlns:a16="http://schemas.microsoft.com/office/drawing/2014/main" xmlns="" id="{A7FA5215-18C5-48EB-9287-FD0210082394}"/>
              </a:ext>
            </a:extLst>
          </p:cNvPr>
          <p:cNvSpPr/>
          <p:nvPr userDrawn="1"/>
        </p:nvSpPr>
        <p:spPr>
          <a:xfrm>
            <a:off x="1510891" y="1671437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texto 3">
            <a:extLst>
              <a:ext uri="{FF2B5EF4-FFF2-40B4-BE49-F238E27FC236}">
                <a16:creationId xmlns:a16="http://schemas.microsoft.com/office/drawing/2014/main" xmlns="" id="{13B21B5D-078E-4818-93B7-C4BC44E0E67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34149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xmlns="" id="{19C62EE8-62D4-42A2-ADFB-270054905059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133726" y="3734003"/>
            <a:ext cx="31176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17" name="Marcador de texto 3">
            <a:extLst>
              <a:ext uri="{FF2B5EF4-FFF2-40B4-BE49-F238E27FC236}">
                <a16:creationId xmlns:a16="http://schemas.microsoft.com/office/drawing/2014/main" xmlns="" id="{86BD6FD2-1D30-49A6-830E-AA56A99FC1CE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1133726" y="4116456"/>
            <a:ext cx="3117600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Editar estilos de texto del patrón</a:t>
            </a:r>
          </a:p>
        </p:txBody>
      </p:sp>
      <p:sp>
        <p:nvSpPr>
          <p:cNvPr id="19" name="Rectángulo 18" descr="Mancha de pincelada">
            <a:extLst>
              <a:ext uri="{FF2B5EF4-FFF2-40B4-BE49-F238E27FC236}">
                <a16:creationId xmlns:a16="http://schemas.microsoft.com/office/drawing/2014/main" xmlns="" id="{092F9F63-01FC-4172-8992-6FBF9B839FC8}"/>
              </a:ext>
            </a:extLst>
          </p:cNvPr>
          <p:cNvSpPr/>
          <p:nvPr userDrawn="1"/>
        </p:nvSpPr>
        <p:spPr>
          <a:xfrm>
            <a:off x="4892290" y="1675907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Rectángulo 22" descr="Mancha de pincelada">
            <a:extLst>
              <a:ext uri="{FF2B5EF4-FFF2-40B4-BE49-F238E27FC236}">
                <a16:creationId xmlns:a16="http://schemas.microsoft.com/office/drawing/2014/main" xmlns="" id="{F4C281DF-CD63-43AF-A8F3-B0C6542AE01E}"/>
              </a:ext>
            </a:extLst>
          </p:cNvPr>
          <p:cNvSpPr/>
          <p:nvPr userDrawn="1"/>
        </p:nvSpPr>
        <p:spPr>
          <a:xfrm>
            <a:off x="8365057" y="1675155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texto 3">
            <a:extLst>
              <a:ext uri="{FF2B5EF4-FFF2-40B4-BE49-F238E27FC236}">
                <a16:creationId xmlns:a16="http://schemas.microsoft.com/office/drawing/2014/main" xmlns="" id="{4B294B4F-3059-4977-8F9A-F67332F7B0A4}"/>
              </a:ext>
            </a:extLst>
          </p:cNvPr>
          <p:cNvSpPr>
            <a:spLocks noGrp="1"/>
          </p:cNvSpPr>
          <p:nvPr>
            <p:ph type="body" sz="half" idx="67" hasCustomPrompt="1"/>
          </p:nvPr>
        </p:nvSpPr>
        <p:spPr>
          <a:xfrm>
            <a:off x="4536948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6" name="Marcador de posición de texto 3">
            <a:extLst>
              <a:ext uri="{FF2B5EF4-FFF2-40B4-BE49-F238E27FC236}">
                <a16:creationId xmlns:a16="http://schemas.microsoft.com/office/drawing/2014/main" xmlns="" id="{E6DB76A1-F16D-475C-9887-7EAE32A8C3A3}"/>
              </a:ext>
            </a:extLst>
          </p:cNvPr>
          <p:cNvSpPr>
            <a:spLocks noGrp="1"/>
          </p:cNvSpPr>
          <p:nvPr>
            <p:ph type="body" sz="half" idx="69" hasCustomPrompt="1"/>
          </p:nvPr>
        </p:nvSpPr>
        <p:spPr>
          <a:xfrm>
            <a:off x="4536525" y="4116456"/>
            <a:ext cx="3117600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Editar estilos de texto del patrón</a:t>
            </a:r>
          </a:p>
        </p:txBody>
      </p:sp>
      <p:sp>
        <p:nvSpPr>
          <p:cNvPr id="27" name="Marcador de posición de texto 3">
            <a:extLst>
              <a:ext uri="{FF2B5EF4-FFF2-40B4-BE49-F238E27FC236}">
                <a16:creationId xmlns:a16="http://schemas.microsoft.com/office/drawing/2014/main" xmlns="" id="{C310658D-D557-47BB-BC8A-B915B830ED05}"/>
              </a:ext>
            </a:extLst>
          </p:cNvPr>
          <p:cNvSpPr>
            <a:spLocks noGrp="1"/>
          </p:cNvSpPr>
          <p:nvPr>
            <p:ph type="body" sz="half" idx="70" hasCustomPrompt="1"/>
          </p:nvPr>
        </p:nvSpPr>
        <p:spPr>
          <a:xfrm>
            <a:off x="7983668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8" name="Marcador de posición de texto 3">
            <a:extLst>
              <a:ext uri="{FF2B5EF4-FFF2-40B4-BE49-F238E27FC236}">
                <a16:creationId xmlns:a16="http://schemas.microsoft.com/office/drawing/2014/main" xmlns="" id="{431AC128-54A5-4348-9354-2090E9446DD0}"/>
              </a:ext>
            </a:extLst>
          </p:cNvPr>
          <p:cNvSpPr>
            <a:spLocks noGrp="1"/>
          </p:cNvSpPr>
          <p:nvPr>
            <p:ph type="body" sz="half" idx="72" hasCustomPrompt="1"/>
          </p:nvPr>
        </p:nvSpPr>
        <p:spPr>
          <a:xfrm>
            <a:off x="7983245" y="4116456"/>
            <a:ext cx="3117600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Editar estilos de texto del patrón</a:t>
            </a:r>
          </a:p>
        </p:txBody>
      </p:sp>
      <p:sp>
        <p:nvSpPr>
          <p:cNvPr id="29" name="Marcador de posición de imagen 7">
            <a:extLst>
              <a:ext uri="{FF2B5EF4-FFF2-40B4-BE49-F238E27FC236}">
                <a16:creationId xmlns:a16="http://schemas.microsoft.com/office/drawing/2014/main" xmlns="" id="{546207D6-A979-4C63-A9FA-514FA9733332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1960345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0" name="Marcador de posición de imagen 7">
            <a:extLst>
              <a:ext uri="{FF2B5EF4-FFF2-40B4-BE49-F238E27FC236}">
                <a16:creationId xmlns:a16="http://schemas.microsoft.com/office/drawing/2014/main" xmlns="" id="{17B9003F-DE29-4AC3-A466-BEFDC52EA5D4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5379566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1" name="Marcador de posición de imagen 7">
            <a:extLst>
              <a:ext uri="{FF2B5EF4-FFF2-40B4-BE49-F238E27FC236}">
                <a16:creationId xmlns:a16="http://schemas.microsoft.com/office/drawing/2014/main" xmlns="" id="{4BAD77A4-CEB0-4E6E-8ABE-363A50124165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828766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2" name="Marcador de texto 3">
            <a:extLst>
              <a:ext uri="{FF2B5EF4-FFF2-40B4-BE49-F238E27FC236}">
                <a16:creationId xmlns:a16="http://schemas.microsoft.com/office/drawing/2014/main" xmlns="" id="{B4EF5BD4-323A-47A4-8705-96248C8A4AE9}"/>
              </a:ext>
            </a:extLst>
          </p:cNvPr>
          <p:cNvSpPr>
            <a:spLocks noGrp="1"/>
          </p:cNvSpPr>
          <p:nvPr>
            <p:ph type="body" sz="half" idx="68" hasCustomPrompt="1"/>
          </p:nvPr>
        </p:nvSpPr>
        <p:spPr>
          <a:xfrm>
            <a:off x="4536525" y="3734003"/>
            <a:ext cx="31176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  <p:sp>
        <p:nvSpPr>
          <p:cNvPr id="33" name="Marcador de texto 3">
            <a:extLst>
              <a:ext uri="{FF2B5EF4-FFF2-40B4-BE49-F238E27FC236}">
                <a16:creationId xmlns:a16="http://schemas.microsoft.com/office/drawing/2014/main" xmlns="" id="{88881F5B-BE54-484E-82B8-4CB1E9F43AE4}"/>
              </a:ext>
            </a:extLst>
          </p:cNvPr>
          <p:cNvSpPr>
            <a:spLocks noGrp="1"/>
          </p:cNvSpPr>
          <p:nvPr>
            <p:ph type="body" sz="half" idx="71" hasCustomPrompt="1"/>
          </p:nvPr>
        </p:nvSpPr>
        <p:spPr>
          <a:xfrm>
            <a:off x="7983245" y="3734003"/>
            <a:ext cx="31176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979794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88D608-218F-4917-83FD-91B833B2533D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4" name="Rectángulo 43" descr="Mancha de pincelada">
            <a:extLst>
              <a:ext uri="{FF2B5EF4-FFF2-40B4-BE49-F238E27FC236}">
                <a16:creationId xmlns:a16="http://schemas.microsoft.com/office/drawing/2014/main" xmlns="" id="{45F71459-E761-4BAA-8296-9AF4852B6725}"/>
              </a:ext>
            </a:extLst>
          </p:cNvPr>
          <p:cNvSpPr/>
          <p:nvPr userDrawn="1"/>
        </p:nvSpPr>
        <p:spPr>
          <a:xfrm>
            <a:off x="782879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0" name="Marcador de posición de texto 3">
            <a:extLst>
              <a:ext uri="{FF2B5EF4-FFF2-40B4-BE49-F238E27FC236}">
                <a16:creationId xmlns:a16="http://schemas.microsoft.com/office/drawing/2014/main" xmlns="" id="{6AC768B6-7E69-4D83-802E-99B210F63E7C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2282288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2" name="Marcador de posición de texto 3">
            <a:extLst>
              <a:ext uri="{FF2B5EF4-FFF2-40B4-BE49-F238E27FC236}">
                <a16:creationId xmlns:a16="http://schemas.microsoft.com/office/drawing/2014/main" xmlns="" id="{BF4CB0EB-2362-40AE-A515-F4CB60384DCF}"/>
              </a:ext>
            </a:extLst>
          </p:cNvPr>
          <p:cNvSpPr>
            <a:spLocks noGrp="1"/>
          </p:cNvSpPr>
          <p:nvPr>
            <p:ph type="body" sz="half" idx="66" hasCustomPrompt="1"/>
          </p:nvPr>
        </p:nvSpPr>
        <p:spPr>
          <a:xfrm>
            <a:off x="2282288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3" name="Rectángulo 52" descr="Mancha de pincelada">
            <a:extLst>
              <a:ext uri="{FF2B5EF4-FFF2-40B4-BE49-F238E27FC236}">
                <a16:creationId xmlns:a16="http://schemas.microsoft.com/office/drawing/2014/main" xmlns="" id="{649EA34C-A785-4041-A0AB-24331FD3E59F}"/>
              </a:ext>
            </a:extLst>
          </p:cNvPr>
          <p:cNvSpPr/>
          <p:nvPr userDrawn="1"/>
        </p:nvSpPr>
        <p:spPr>
          <a:xfrm>
            <a:off x="782879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4" name="Marcador de posición de texto 3">
            <a:extLst>
              <a:ext uri="{FF2B5EF4-FFF2-40B4-BE49-F238E27FC236}">
                <a16:creationId xmlns:a16="http://schemas.microsoft.com/office/drawing/2014/main" xmlns="" id="{C7883561-875A-4883-8EBA-695D8F428B34}"/>
              </a:ext>
            </a:extLst>
          </p:cNvPr>
          <p:cNvSpPr>
            <a:spLocks noGrp="1"/>
          </p:cNvSpPr>
          <p:nvPr>
            <p:ph type="body" sz="half" idx="67" hasCustomPrompt="1"/>
          </p:nvPr>
        </p:nvSpPr>
        <p:spPr>
          <a:xfrm>
            <a:off x="2282288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6" name="Marcador de posición de texto 3">
            <a:extLst>
              <a:ext uri="{FF2B5EF4-FFF2-40B4-BE49-F238E27FC236}">
                <a16:creationId xmlns:a16="http://schemas.microsoft.com/office/drawing/2014/main" xmlns="" id="{012DB6B7-23AC-4EF4-B923-9AD4D38FE8F7}"/>
              </a:ext>
            </a:extLst>
          </p:cNvPr>
          <p:cNvSpPr>
            <a:spLocks noGrp="1"/>
          </p:cNvSpPr>
          <p:nvPr>
            <p:ph type="body" sz="half" idx="69" hasCustomPrompt="1"/>
          </p:nvPr>
        </p:nvSpPr>
        <p:spPr>
          <a:xfrm>
            <a:off x="2282288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7" name="Rectángulo 56" descr="Mancha de pincelada">
            <a:extLst>
              <a:ext uri="{FF2B5EF4-FFF2-40B4-BE49-F238E27FC236}">
                <a16:creationId xmlns:a16="http://schemas.microsoft.com/office/drawing/2014/main" xmlns="" id="{4C9A4FED-7338-4464-BD67-68B1B1F078A9}"/>
              </a:ext>
            </a:extLst>
          </p:cNvPr>
          <p:cNvSpPr/>
          <p:nvPr userDrawn="1"/>
        </p:nvSpPr>
        <p:spPr>
          <a:xfrm>
            <a:off x="4354565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8" name="Marcador de posición de texto 3">
            <a:extLst>
              <a:ext uri="{FF2B5EF4-FFF2-40B4-BE49-F238E27FC236}">
                <a16:creationId xmlns:a16="http://schemas.microsoft.com/office/drawing/2014/main" xmlns="" id="{FF72A063-C2D4-42E7-95AF-2DBF9DB9DC3C}"/>
              </a:ext>
            </a:extLst>
          </p:cNvPr>
          <p:cNvSpPr>
            <a:spLocks noGrp="1"/>
          </p:cNvSpPr>
          <p:nvPr>
            <p:ph type="body" sz="half" idx="70" hasCustomPrompt="1"/>
          </p:nvPr>
        </p:nvSpPr>
        <p:spPr>
          <a:xfrm>
            <a:off x="5853974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0" name="Marcador de posición de texto 3">
            <a:extLst>
              <a:ext uri="{FF2B5EF4-FFF2-40B4-BE49-F238E27FC236}">
                <a16:creationId xmlns:a16="http://schemas.microsoft.com/office/drawing/2014/main" xmlns="" id="{DCA75C38-AA57-488A-93F2-F457032ACBBE}"/>
              </a:ext>
            </a:extLst>
          </p:cNvPr>
          <p:cNvSpPr>
            <a:spLocks noGrp="1"/>
          </p:cNvSpPr>
          <p:nvPr>
            <p:ph type="body" sz="half" idx="72" hasCustomPrompt="1"/>
          </p:nvPr>
        </p:nvSpPr>
        <p:spPr>
          <a:xfrm>
            <a:off x="5853974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1" name="Rectángulo 60" descr="Mancha de pincelada">
            <a:extLst>
              <a:ext uri="{FF2B5EF4-FFF2-40B4-BE49-F238E27FC236}">
                <a16:creationId xmlns:a16="http://schemas.microsoft.com/office/drawing/2014/main" xmlns="" id="{CBB617DF-59C7-4901-819F-9FEF8687F033}"/>
              </a:ext>
            </a:extLst>
          </p:cNvPr>
          <p:cNvSpPr/>
          <p:nvPr userDrawn="1"/>
        </p:nvSpPr>
        <p:spPr>
          <a:xfrm>
            <a:off x="4354565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2" name="Marcador de posición de texto 3">
            <a:extLst>
              <a:ext uri="{FF2B5EF4-FFF2-40B4-BE49-F238E27FC236}">
                <a16:creationId xmlns:a16="http://schemas.microsoft.com/office/drawing/2014/main" xmlns="" id="{FA1A5060-0709-436F-9B45-E81C52904172}"/>
              </a:ext>
            </a:extLst>
          </p:cNvPr>
          <p:cNvSpPr>
            <a:spLocks noGrp="1"/>
          </p:cNvSpPr>
          <p:nvPr>
            <p:ph type="body" sz="half" idx="73" hasCustomPrompt="1"/>
          </p:nvPr>
        </p:nvSpPr>
        <p:spPr>
          <a:xfrm>
            <a:off x="5853974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4" name="Marcador de posición de texto 3">
            <a:extLst>
              <a:ext uri="{FF2B5EF4-FFF2-40B4-BE49-F238E27FC236}">
                <a16:creationId xmlns:a16="http://schemas.microsoft.com/office/drawing/2014/main" xmlns="" id="{D1E38D5A-8267-4462-A410-F99B81044F4C}"/>
              </a:ext>
            </a:extLst>
          </p:cNvPr>
          <p:cNvSpPr>
            <a:spLocks noGrp="1"/>
          </p:cNvSpPr>
          <p:nvPr>
            <p:ph type="body" sz="half" idx="75" hasCustomPrompt="1"/>
          </p:nvPr>
        </p:nvSpPr>
        <p:spPr>
          <a:xfrm>
            <a:off x="5853974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5" name="Rectángulo 64" descr="Mancha de pincelada">
            <a:extLst>
              <a:ext uri="{FF2B5EF4-FFF2-40B4-BE49-F238E27FC236}">
                <a16:creationId xmlns:a16="http://schemas.microsoft.com/office/drawing/2014/main" xmlns="" id="{D485ED5B-CAAF-4D50-B350-1FD874EBA4D7}"/>
              </a:ext>
            </a:extLst>
          </p:cNvPr>
          <p:cNvSpPr/>
          <p:nvPr userDrawn="1"/>
        </p:nvSpPr>
        <p:spPr>
          <a:xfrm>
            <a:off x="7946020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6" name="Marcador de posición de texto 3">
            <a:extLst>
              <a:ext uri="{FF2B5EF4-FFF2-40B4-BE49-F238E27FC236}">
                <a16:creationId xmlns:a16="http://schemas.microsoft.com/office/drawing/2014/main" xmlns="" id="{D6E28A9E-F913-4B5F-B3BC-410D8AA45F20}"/>
              </a:ext>
            </a:extLst>
          </p:cNvPr>
          <p:cNvSpPr>
            <a:spLocks noGrp="1"/>
          </p:cNvSpPr>
          <p:nvPr>
            <p:ph type="body" sz="half" idx="76" hasCustomPrompt="1"/>
          </p:nvPr>
        </p:nvSpPr>
        <p:spPr>
          <a:xfrm>
            <a:off x="9445429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8" name="Marcador de posición de texto 3">
            <a:extLst>
              <a:ext uri="{FF2B5EF4-FFF2-40B4-BE49-F238E27FC236}">
                <a16:creationId xmlns:a16="http://schemas.microsoft.com/office/drawing/2014/main" xmlns="" id="{2B41B518-590B-4CF3-B4E8-70F9DDFB196E}"/>
              </a:ext>
            </a:extLst>
          </p:cNvPr>
          <p:cNvSpPr>
            <a:spLocks noGrp="1"/>
          </p:cNvSpPr>
          <p:nvPr>
            <p:ph type="body" sz="half" idx="78" hasCustomPrompt="1"/>
          </p:nvPr>
        </p:nvSpPr>
        <p:spPr>
          <a:xfrm>
            <a:off x="9445429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9" name="Rectángulo 68" descr="Mancha de pincelada">
            <a:extLst>
              <a:ext uri="{FF2B5EF4-FFF2-40B4-BE49-F238E27FC236}">
                <a16:creationId xmlns:a16="http://schemas.microsoft.com/office/drawing/2014/main" xmlns="" id="{C331D4D8-F16F-49D3-BDB7-1FB2BCE6EAEA}"/>
              </a:ext>
            </a:extLst>
          </p:cNvPr>
          <p:cNvSpPr/>
          <p:nvPr userDrawn="1"/>
        </p:nvSpPr>
        <p:spPr>
          <a:xfrm>
            <a:off x="7946020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0" name="Marcador de posición de texto 3">
            <a:extLst>
              <a:ext uri="{FF2B5EF4-FFF2-40B4-BE49-F238E27FC236}">
                <a16:creationId xmlns:a16="http://schemas.microsoft.com/office/drawing/2014/main" xmlns="" id="{0D7912DE-7BEE-491D-83D9-ED9BFE8998E8}"/>
              </a:ext>
            </a:extLst>
          </p:cNvPr>
          <p:cNvSpPr>
            <a:spLocks noGrp="1"/>
          </p:cNvSpPr>
          <p:nvPr>
            <p:ph type="body" sz="half" idx="79" hasCustomPrompt="1"/>
          </p:nvPr>
        </p:nvSpPr>
        <p:spPr>
          <a:xfrm>
            <a:off x="9445429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2" name="Marcador de posición de texto 3">
            <a:extLst>
              <a:ext uri="{FF2B5EF4-FFF2-40B4-BE49-F238E27FC236}">
                <a16:creationId xmlns:a16="http://schemas.microsoft.com/office/drawing/2014/main" xmlns="" id="{A588BDB2-BB85-458C-AF31-D90BEE530110}"/>
              </a:ext>
            </a:extLst>
          </p:cNvPr>
          <p:cNvSpPr>
            <a:spLocks noGrp="1"/>
          </p:cNvSpPr>
          <p:nvPr>
            <p:ph type="body" sz="half" idx="81" hasCustomPrompt="1"/>
          </p:nvPr>
        </p:nvSpPr>
        <p:spPr>
          <a:xfrm>
            <a:off x="9445429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3" name="Marcador de posición de imagen 3">
            <a:extLst>
              <a:ext uri="{FF2B5EF4-FFF2-40B4-BE49-F238E27FC236}">
                <a16:creationId xmlns:a16="http://schemas.microsoft.com/office/drawing/2014/main" xmlns="" id="{E9B1CB54-DBEA-47FB-AFCA-953A06370DEF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993109" y="2398030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75" name="Marcador de posición de imagen 3">
            <a:extLst>
              <a:ext uri="{FF2B5EF4-FFF2-40B4-BE49-F238E27FC236}">
                <a16:creationId xmlns:a16="http://schemas.microsoft.com/office/drawing/2014/main" xmlns="" id="{72C260FD-1E05-47E9-B248-27CAC5FC3B69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96007" y="4145174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78" name="Marcador de posición de imagen 3">
            <a:extLst>
              <a:ext uri="{FF2B5EF4-FFF2-40B4-BE49-F238E27FC236}">
                <a16:creationId xmlns:a16="http://schemas.microsoft.com/office/drawing/2014/main" xmlns="" id="{BDFC2481-D48B-4444-9ADC-73238E01E93A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8182550" y="2403213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79" name="Marcador de posición de imagen 3">
            <a:extLst>
              <a:ext uri="{FF2B5EF4-FFF2-40B4-BE49-F238E27FC236}">
                <a16:creationId xmlns:a16="http://schemas.microsoft.com/office/drawing/2014/main" xmlns="" id="{659B6395-72AE-4725-9373-C44AC7C2962A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8185448" y="4150357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80" name="Marcador de posición de imagen 3">
            <a:extLst>
              <a:ext uri="{FF2B5EF4-FFF2-40B4-BE49-F238E27FC236}">
                <a16:creationId xmlns:a16="http://schemas.microsoft.com/office/drawing/2014/main" xmlns="" id="{41E8F088-085E-4881-BFA7-545F97699A75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4586273" y="2398030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81" name="Marcador de posición de imagen 3">
            <a:extLst>
              <a:ext uri="{FF2B5EF4-FFF2-40B4-BE49-F238E27FC236}">
                <a16:creationId xmlns:a16="http://schemas.microsoft.com/office/drawing/2014/main" xmlns="" id="{DD2AACCA-1BD1-4ECD-95C3-E9AB07D242E0}"/>
              </a:ext>
            </a:extLst>
          </p:cNvPr>
          <p:cNvSpPr>
            <a:spLocks noGrp="1"/>
          </p:cNvSpPr>
          <p:nvPr>
            <p:ph type="pic" sz="quarter" idx="87"/>
          </p:nvPr>
        </p:nvSpPr>
        <p:spPr>
          <a:xfrm>
            <a:off x="4589171" y="4145174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8839961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gráfico circ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D27EDE-32EC-4DBB-B281-151B137A4258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9" name="Rectángulo 58" descr="Mancha de pincelada">
            <a:extLst>
              <a:ext uri="{FF2B5EF4-FFF2-40B4-BE49-F238E27FC236}">
                <a16:creationId xmlns:a16="http://schemas.microsoft.com/office/drawing/2014/main" xmlns="" id="{29FB1599-AC79-4571-B03A-98277CE717CC}"/>
              </a:ext>
            </a:extLst>
          </p:cNvPr>
          <p:cNvSpPr/>
          <p:nvPr userDrawn="1"/>
        </p:nvSpPr>
        <p:spPr>
          <a:xfrm>
            <a:off x="3174492" y="2141776"/>
            <a:ext cx="5843016" cy="4242816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3" name="Marcador de texto 3">
            <a:extLst>
              <a:ext uri="{FF2B5EF4-FFF2-40B4-BE49-F238E27FC236}">
                <a16:creationId xmlns:a16="http://schemas.microsoft.com/office/drawing/2014/main" xmlns="" id="{AC056410-CC3A-4562-8AD4-DDA11527B7A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35712" y="250863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2 000 000 €</a:t>
            </a:r>
          </a:p>
        </p:txBody>
      </p:sp>
      <p:sp>
        <p:nvSpPr>
          <p:cNvPr id="74" name="Marcador de texto 3">
            <a:extLst>
              <a:ext uri="{FF2B5EF4-FFF2-40B4-BE49-F238E27FC236}">
                <a16:creationId xmlns:a16="http://schemas.microsoft.com/office/drawing/2014/main" xmlns="" id="{E9EF01CE-943D-4321-A20D-EB63E56E3212}"/>
              </a:ext>
            </a:extLst>
          </p:cNvPr>
          <p:cNvSpPr>
            <a:spLocks noGrp="1"/>
          </p:cNvSpPr>
          <p:nvPr>
            <p:ph type="body" sz="half" idx="66" hasCustomPrompt="1"/>
          </p:nvPr>
        </p:nvSpPr>
        <p:spPr>
          <a:xfrm>
            <a:off x="835712" y="293804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6" name="Marcador de texto 3">
            <a:extLst>
              <a:ext uri="{FF2B5EF4-FFF2-40B4-BE49-F238E27FC236}">
                <a16:creationId xmlns:a16="http://schemas.microsoft.com/office/drawing/2014/main" xmlns="" id="{B77364C8-3D3A-415B-9433-C4696B84A988}"/>
              </a:ext>
            </a:extLst>
          </p:cNvPr>
          <p:cNvSpPr>
            <a:spLocks noGrp="1"/>
          </p:cNvSpPr>
          <p:nvPr>
            <p:ph type="body" sz="half" idx="83" hasCustomPrompt="1"/>
          </p:nvPr>
        </p:nvSpPr>
        <p:spPr>
          <a:xfrm>
            <a:off x="835712" y="364041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2 000 000 €</a:t>
            </a:r>
          </a:p>
        </p:txBody>
      </p:sp>
      <p:sp>
        <p:nvSpPr>
          <p:cNvPr id="77" name="Marcador de texto 3">
            <a:extLst>
              <a:ext uri="{FF2B5EF4-FFF2-40B4-BE49-F238E27FC236}">
                <a16:creationId xmlns:a16="http://schemas.microsoft.com/office/drawing/2014/main" xmlns="" id="{19ABCF73-31BD-4929-9900-AB2F7023E665}"/>
              </a:ext>
            </a:extLst>
          </p:cNvPr>
          <p:cNvSpPr>
            <a:spLocks noGrp="1"/>
          </p:cNvSpPr>
          <p:nvPr>
            <p:ph type="body" sz="half" idx="86" hasCustomPrompt="1"/>
          </p:nvPr>
        </p:nvSpPr>
        <p:spPr>
          <a:xfrm>
            <a:off x="835712" y="406982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2" name="Marcador de texto 3">
            <a:extLst>
              <a:ext uri="{FF2B5EF4-FFF2-40B4-BE49-F238E27FC236}">
                <a16:creationId xmlns:a16="http://schemas.microsoft.com/office/drawing/2014/main" xmlns="" id="{CDE0C703-933F-44FB-9589-30DCA646D9B1}"/>
              </a:ext>
            </a:extLst>
          </p:cNvPr>
          <p:cNvSpPr>
            <a:spLocks noGrp="1"/>
          </p:cNvSpPr>
          <p:nvPr>
            <p:ph type="body" sz="half" idx="87" hasCustomPrompt="1"/>
          </p:nvPr>
        </p:nvSpPr>
        <p:spPr>
          <a:xfrm>
            <a:off x="8848114" y="250863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1 500 000 €</a:t>
            </a:r>
          </a:p>
        </p:txBody>
      </p:sp>
      <p:sp>
        <p:nvSpPr>
          <p:cNvPr id="83" name="Marcador de posición de texto 3">
            <a:extLst>
              <a:ext uri="{FF2B5EF4-FFF2-40B4-BE49-F238E27FC236}">
                <a16:creationId xmlns:a16="http://schemas.microsoft.com/office/drawing/2014/main" xmlns="" id="{679401A1-F51D-455D-88BB-4C189CE1A1A5}"/>
              </a:ext>
            </a:extLst>
          </p:cNvPr>
          <p:cNvSpPr>
            <a:spLocks noGrp="1"/>
          </p:cNvSpPr>
          <p:nvPr>
            <p:ph type="body" sz="half" idx="88" hasCustomPrompt="1"/>
          </p:nvPr>
        </p:nvSpPr>
        <p:spPr>
          <a:xfrm>
            <a:off x="8848114" y="293804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4" name="Marcador de texto 3">
            <a:extLst>
              <a:ext uri="{FF2B5EF4-FFF2-40B4-BE49-F238E27FC236}">
                <a16:creationId xmlns:a16="http://schemas.microsoft.com/office/drawing/2014/main" xmlns="" id="{5B3DB4F9-0262-4485-A538-5A6C02DD46DC}"/>
              </a:ext>
            </a:extLst>
          </p:cNvPr>
          <p:cNvSpPr>
            <a:spLocks noGrp="1"/>
          </p:cNvSpPr>
          <p:nvPr>
            <p:ph type="body" sz="half" idx="89" hasCustomPrompt="1"/>
          </p:nvPr>
        </p:nvSpPr>
        <p:spPr>
          <a:xfrm>
            <a:off x="8848114" y="364041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2 500 000 €</a:t>
            </a:r>
          </a:p>
        </p:txBody>
      </p:sp>
      <p:sp>
        <p:nvSpPr>
          <p:cNvPr id="85" name="Marcador de posición de texto 3">
            <a:extLst>
              <a:ext uri="{FF2B5EF4-FFF2-40B4-BE49-F238E27FC236}">
                <a16:creationId xmlns:a16="http://schemas.microsoft.com/office/drawing/2014/main" xmlns="" id="{AA1742CF-6B82-4A44-9413-7CC52CB9A9AE}"/>
              </a:ext>
            </a:extLst>
          </p:cNvPr>
          <p:cNvSpPr>
            <a:spLocks noGrp="1"/>
          </p:cNvSpPr>
          <p:nvPr>
            <p:ph type="body" sz="half" idx="90" hasCustomPrompt="1"/>
          </p:nvPr>
        </p:nvSpPr>
        <p:spPr>
          <a:xfrm>
            <a:off x="8848114" y="406982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6" name="Marcador de texto 3">
            <a:extLst>
              <a:ext uri="{FF2B5EF4-FFF2-40B4-BE49-F238E27FC236}">
                <a16:creationId xmlns:a16="http://schemas.microsoft.com/office/drawing/2014/main" xmlns="" id="{298DDAA6-2DD7-45D2-BE23-DF28D9F3FE81}"/>
              </a:ext>
            </a:extLst>
          </p:cNvPr>
          <p:cNvSpPr>
            <a:spLocks noGrp="1"/>
          </p:cNvSpPr>
          <p:nvPr>
            <p:ph type="body" sz="half" idx="91" hasCustomPrompt="1"/>
          </p:nvPr>
        </p:nvSpPr>
        <p:spPr>
          <a:xfrm>
            <a:off x="8848114" y="477219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3 200 000 €</a:t>
            </a:r>
          </a:p>
        </p:txBody>
      </p:sp>
      <p:sp>
        <p:nvSpPr>
          <p:cNvPr id="87" name="Marcador de texto 3">
            <a:extLst>
              <a:ext uri="{FF2B5EF4-FFF2-40B4-BE49-F238E27FC236}">
                <a16:creationId xmlns:a16="http://schemas.microsoft.com/office/drawing/2014/main" xmlns="" id="{0839545C-9AD8-44AD-8D2B-331D8B4030B6}"/>
              </a:ext>
            </a:extLst>
          </p:cNvPr>
          <p:cNvSpPr>
            <a:spLocks noGrp="1"/>
          </p:cNvSpPr>
          <p:nvPr>
            <p:ph type="body" sz="half" idx="92" hasCustomPrompt="1"/>
          </p:nvPr>
        </p:nvSpPr>
        <p:spPr>
          <a:xfrm>
            <a:off x="8848114" y="520160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cxnSp>
        <p:nvCxnSpPr>
          <p:cNvPr id="88" name="Conector recto 87">
            <a:extLst>
              <a:ext uri="{FF2B5EF4-FFF2-40B4-BE49-F238E27FC236}">
                <a16:creationId xmlns:a16="http://schemas.microsoft.com/office/drawing/2014/main" xmlns="" id="{41D6688E-B7D9-4DE1-9F3F-37C2A92C4E0F}"/>
              </a:ext>
            </a:extLst>
          </p:cNvPr>
          <p:cNvCxnSpPr/>
          <p:nvPr userDrawn="1"/>
        </p:nvCxnSpPr>
        <p:spPr>
          <a:xfrm>
            <a:off x="939117" y="2913559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>
            <a:extLst>
              <a:ext uri="{FF2B5EF4-FFF2-40B4-BE49-F238E27FC236}">
                <a16:creationId xmlns:a16="http://schemas.microsoft.com/office/drawing/2014/main" xmlns="" id="{F181279E-4A25-4C06-AC3E-DD484486E99E}"/>
              </a:ext>
            </a:extLst>
          </p:cNvPr>
          <p:cNvCxnSpPr/>
          <p:nvPr userDrawn="1"/>
        </p:nvCxnSpPr>
        <p:spPr>
          <a:xfrm>
            <a:off x="940025" y="4043588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B4474904-40E3-4615-B2E6-774159563047}"/>
              </a:ext>
            </a:extLst>
          </p:cNvPr>
          <p:cNvCxnSpPr/>
          <p:nvPr userDrawn="1"/>
        </p:nvCxnSpPr>
        <p:spPr>
          <a:xfrm>
            <a:off x="7314351" y="2913559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xmlns="" id="{F07585DD-C644-4DA0-8B68-A0E1AD3EE09B}"/>
              </a:ext>
            </a:extLst>
          </p:cNvPr>
          <p:cNvCxnSpPr/>
          <p:nvPr userDrawn="1"/>
        </p:nvCxnSpPr>
        <p:spPr>
          <a:xfrm>
            <a:off x="7315259" y="4043588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xmlns="" id="{D24FEA3C-C05C-407B-B68B-2614F9A64317}"/>
              </a:ext>
            </a:extLst>
          </p:cNvPr>
          <p:cNvCxnSpPr/>
          <p:nvPr userDrawn="1"/>
        </p:nvCxnSpPr>
        <p:spPr>
          <a:xfrm>
            <a:off x="7314351" y="5180251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Marcador de gráfico 3" descr="Diagrama de financiación">
            <a:extLst>
              <a:ext uri="{FF2B5EF4-FFF2-40B4-BE49-F238E27FC236}">
                <a16:creationId xmlns:a16="http://schemas.microsoft.com/office/drawing/2014/main" xmlns="" id="{F3103F9C-FB5A-4708-903D-6EACBC625172}"/>
              </a:ext>
            </a:extLst>
          </p:cNvPr>
          <p:cNvSpPr>
            <a:spLocks noGrp="1"/>
          </p:cNvSpPr>
          <p:nvPr>
            <p:ph type="chart" sz="quarter" idx="82"/>
          </p:nvPr>
        </p:nvSpPr>
        <p:spPr>
          <a:xfrm>
            <a:off x="3775713" y="2496385"/>
            <a:ext cx="4640574" cy="3481263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 gráfico</a:t>
            </a:r>
          </a:p>
        </p:txBody>
      </p:sp>
    </p:spTree>
    <p:extLst>
      <p:ext uri="{BB962C8B-B14F-4D97-AF65-F5344CB8AC3E}">
        <p14:creationId xmlns:p14="http://schemas.microsoft.com/office/powerpoint/2010/main" val="4136368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 descr="Una copa, tazas y platos en una mesa">
            <a:extLst>
              <a:ext uri="{FF2B5EF4-FFF2-40B4-BE49-F238E27FC236}">
                <a16:creationId xmlns:a16="http://schemas.microsoft.com/office/drawing/2014/main" xmlns="" id="{D05799BA-ECD2-4CD6-8250-EA03F132B9BA}"/>
              </a:ext>
            </a:extLst>
          </p:cNvPr>
          <p:cNvSpPr/>
          <p:nvPr userDrawn="1"/>
        </p:nvSpPr>
        <p:spPr>
          <a:xfrm>
            <a:off x="0" y="1133856"/>
            <a:ext cx="5998464" cy="4590288"/>
          </a:xfrm>
          <a:prstGeom prst="rect">
            <a:avLst/>
          </a:prstGeom>
          <a:blipFill>
            <a:blip r:embed="rId2"/>
            <a:srcRect/>
            <a:stretch>
              <a:fillRect l="-11" r="-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 descr="Máscara de pincelada">
            <a:extLst>
              <a:ext uri="{FF2B5EF4-FFF2-40B4-BE49-F238E27FC236}">
                <a16:creationId xmlns:a16="http://schemas.microsoft.com/office/drawing/2014/main" xmlns="" id="{E5FBC040-9C06-484E-B57F-7F574589FF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5F031D-510E-4663-BF87-CD265E4A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631" y="1030515"/>
            <a:ext cx="5292000" cy="885315"/>
          </a:xfrm>
        </p:spPr>
        <p:txBody>
          <a:bodyPr rtlCol="0" anchor="b">
            <a:normAutofit/>
          </a:bodyPr>
          <a:lstStyle>
            <a:lvl1pPr>
              <a:defRPr sz="2500"/>
            </a:lvl1pPr>
          </a:lstStyle>
          <a:p>
            <a:pPr rtl="0"/>
            <a:r>
              <a:rPr lang="es-ES" noProof="0" dirty="0"/>
              <a:t>HAGA CLIC PARA EDITAR EL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4CDB312-4D1B-447F-97E7-ABE93A3DE43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85361" y="2114730"/>
            <a:ext cx="5533990" cy="2997929"/>
          </a:xfrm>
        </p:spPr>
        <p:txBody>
          <a:bodyPr rtlCol="0">
            <a:normAutofit/>
          </a:bodyPr>
          <a:lstStyle>
            <a:lvl1pPr marL="230400" indent="-2286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2100" i="0"/>
            </a:lvl1pPr>
            <a:lvl2pPr marL="344700" indent="-3429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2100" i="1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83F0F4E3-5500-460C-AB20-C7CE0A3F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EDFCD21-B871-4944-9E6C-ABFDA63AC6FD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xmlns="" id="{039BD365-42F3-4F69-886B-478D54864737}"/>
              </a:ext>
            </a:extLst>
          </p:cNvPr>
          <p:cNvCxnSpPr/>
          <p:nvPr userDrawn="1"/>
        </p:nvCxnSpPr>
        <p:spPr>
          <a:xfrm>
            <a:off x="6337997" y="197904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Marcador de posición de imagen 2">
            <a:extLst>
              <a:ext uri="{FF2B5EF4-FFF2-40B4-BE49-F238E27FC236}">
                <a16:creationId xmlns:a16="http://schemas.microsoft.com/office/drawing/2014/main" xmlns="" id="{280FA08D-85FA-44C3-8767-041020BA473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575112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 descr="Copas en una mesa">
            <a:extLst>
              <a:ext uri="{FF2B5EF4-FFF2-40B4-BE49-F238E27FC236}">
                <a16:creationId xmlns:a16="http://schemas.microsoft.com/office/drawing/2014/main" xmlns="" id="{26EA01E0-35F5-4371-9D8C-7F3A16EBAEDF}"/>
              </a:ext>
            </a:extLst>
          </p:cNvPr>
          <p:cNvSpPr/>
          <p:nvPr userDrawn="1"/>
        </p:nvSpPr>
        <p:spPr>
          <a:xfrm>
            <a:off x="0" y="758952"/>
            <a:ext cx="6190488" cy="6099048"/>
          </a:xfrm>
          <a:prstGeom prst="rect">
            <a:avLst/>
          </a:prstGeom>
          <a:blipFill>
            <a:blip r:embed="rId2"/>
            <a:srcRect/>
            <a:stretch>
              <a:fillRect l="-31" r="-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 descr="Máscara de pincelada">
            <a:extLst>
              <a:ext uri="{FF2B5EF4-FFF2-40B4-BE49-F238E27FC236}">
                <a16:creationId xmlns:a16="http://schemas.microsoft.com/office/drawing/2014/main" xmlns="" id="{F28DE59C-954D-4B4D-A240-A9111C89F6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7" name="Diseño del título de agradecimiento">
            <a:extLst>
              <a:ext uri="{FF2B5EF4-FFF2-40B4-BE49-F238E27FC236}">
                <a16:creationId xmlns:a16="http://schemas.microsoft.com/office/drawing/2014/main" xmlns="" id="{E329346F-CCD7-4FB0-98B2-13C3DB0AA1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0540" y="884136"/>
            <a:ext cx="4896000" cy="894117"/>
          </a:xfrm>
        </p:spPr>
        <p:txBody>
          <a:bodyPr rtlCol="0">
            <a:noAutofit/>
          </a:bodyPr>
          <a:lstStyle>
            <a:lvl1pPr algn="r">
              <a:defRPr sz="55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¡GRACIAS!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05BAF915-A340-4955-812D-8F555BDB4102}"/>
              </a:ext>
            </a:extLst>
          </p:cNvPr>
          <p:cNvCxnSpPr/>
          <p:nvPr userDrawn="1"/>
        </p:nvCxnSpPr>
        <p:spPr>
          <a:xfrm>
            <a:off x="6565392" y="1729437"/>
            <a:ext cx="4718304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Marcador de posición de imagen 14" descr="Su logotipo">
            <a:extLst>
              <a:ext uri="{FF2B5EF4-FFF2-40B4-BE49-F238E27FC236}">
                <a16:creationId xmlns:a16="http://schemas.microsoft.com/office/drawing/2014/main" xmlns="" id="{DE1A1E87-77E1-4901-A7FE-5FFA9F5B4BBD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09655" y="2449546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xmlns="" id="{6A0BD12F-1E2D-481D-BBF0-A56B2BD0D5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0540" y="3781118"/>
            <a:ext cx="4896000" cy="664762"/>
          </a:xfrm>
        </p:spPr>
        <p:txBody>
          <a:bodyPr rtlCol="0">
            <a:noAutofit/>
          </a:bodyPr>
          <a:lstStyle>
            <a:lvl1pPr marL="0" indent="0" algn="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Nombre del orador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xmlns="" id="{FAC44F14-FD8B-4299-8C06-FB93B88253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0540" y="4362699"/>
            <a:ext cx="4896000" cy="265403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Correo electrónico: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xmlns="" id="{C3CE0E11-D8F9-40F9-B542-06B00FA4FC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70540" y="4628102"/>
            <a:ext cx="4896000" cy="373961"/>
          </a:xfrm>
        </p:spPr>
        <p:txBody>
          <a:bodyPr rtlCol="0">
            <a:noAutofit/>
          </a:bodyPr>
          <a:lstStyle>
            <a:lvl1pPr marL="0" indent="0" algn="r">
              <a:buNone/>
              <a:defRPr sz="27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correodelorador@website.com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xmlns="" id="{4D4FB496-FE3D-4CC5-83B0-B2793EFEF0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70540" y="5040876"/>
            <a:ext cx="4896000" cy="252891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Teléfono: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xmlns="" id="{00F0D864-E0B5-4A45-A4DF-4334FDD7B1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70540" y="5293767"/>
            <a:ext cx="4896000" cy="566921"/>
          </a:xfrm>
        </p:spPr>
        <p:txBody>
          <a:bodyPr rtlCol="0">
            <a:noAutofit/>
          </a:bodyPr>
          <a:lstStyle>
            <a:lvl1pPr marL="0" indent="0" algn="r">
              <a:buNone/>
              <a:defRPr sz="27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s-ES" noProof="0"/>
              <a:t>+7 888 999-000-11</a:t>
            </a:r>
          </a:p>
        </p:txBody>
      </p:sp>
    </p:spTree>
    <p:extLst>
      <p:ext uri="{BB962C8B-B14F-4D97-AF65-F5344CB8AC3E}">
        <p14:creationId xmlns:p14="http://schemas.microsoft.com/office/powerpoint/2010/main" val="36356073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390A20B4-6B07-46D4-988D-DBEB544368D0}"/>
              </a:ext>
            </a:extLst>
          </p:cNvPr>
          <p:cNvSpPr/>
          <p:nvPr userDrawn="1"/>
        </p:nvSpPr>
        <p:spPr>
          <a:xfrm>
            <a:off x="0" y="0"/>
            <a:ext cx="12192000" cy="4169664"/>
          </a:xfrm>
          <a:prstGeom prst="rect">
            <a:avLst/>
          </a:prstGeom>
          <a:blipFill>
            <a:blip r:embed="rId2"/>
            <a:srcRect/>
            <a:stretch>
              <a:fillRect t="-27" b="-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Rectángulo 5" descr="Máscara de pincelada">
            <a:extLst>
              <a:ext uri="{FF2B5EF4-FFF2-40B4-BE49-F238E27FC236}">
                <a16:creationId xmlns:a16="http://schemas.microsoft.com/office/drawing/2014/main" xmlns="" id="{711F6639-CBD0-4C8A-8EF9-F2CC36C9E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6041A2D-ABDE-480C-AB32-045C19139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4326233"/>
            <a:ext cx="10515600" cy="809566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D2437AC-C786-43E7-929A-85563795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1A5DE234-838E-49F0-A41E-4AD13D32E7FF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07720D3E-4D0E-4BDD-B620-8E9C6BCD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75F94F75-329A-4132-BE8F-030145C9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B3648138-4C46-4CBA-BAE1-4631A0564817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Marcador de posición de imagen 2">
            <a:extLst>
              <a:ext uri="{FF2B5EF4-FFF2-40B4-BE49-F238E27FC236}">
                <a16:creationId xmlns:a16="http://schemas.microsoft.com/office/drawing/2014/main" xmlns="" id="{68E6C031-0B7B-4A1F-B78B-87ACBE781C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823827E5-BBC8-407C-8683-18B54D1003FD}"/>
              </a:ext>
            </a:extLst>
          </p:cNvPr>
          <p:cNvCxnSpPr/>
          <p:nvPr userDrawn="1"/>
        </p:nvCxnSpPr>
        <p:spPr>
          <a:xfrm>
            <a:off x="3738000" y="509015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3287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las ci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0966EA-BC76-4A11-84D4-91D894E2D1E1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4" name="Rectángulo 23" descr="Mancha de pincelada">
            <a:extLst>
              <a:ext uri="{FF2B5EF4-FFF2-40B4-BE49-F238E27FC236}">
                <a16:creationId xmlns:a16="http://schemas.microsoft.com/office/drawing/2014/main" xmlns="" id="{D96D18D3-B702-4651-BEF4-0E6B09A7D555}"/>
              </a:ext>
            </a:extLst>
          </p:cNvPr>
          <p:cNvSpPr/>
          <p:nvPr userDrawn="1"/>
        </p:nvSpPr>
        <p:spPr>
          <a:xfrm>
            <a:off x="548640" y="1733508"/>
            <a:ext cx="1874520" cy="1746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13" b="-4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Marcador de texto 3">
            <a:extLst>
              <a:ext uri="{FF2B5EF4-FFF2-40B4-BE49-F238E27FC236}">
                <a16:creationId xmlns:a16="http://schemas.microsoft.com/office/drawing/2014/main" xmlns="" id="{652C9FD8-1460-4E64-B8BC-CA45BA7C4B66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906157" y="2871468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3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6" name="Marcador de texto 3">
            <a:extLst>
              <a:ext uri="{FF2B5EF4-FFF2-40B4-BE49-F238E27FC236}">
                <a16:creationId xmlns:a16="http://schemas.microsoft.com/office/drawing/2014/main" xmlns="" id="{2B2471E0-ECA3-4640-BFDE-00A4244C2547}"/>
              </a:ext>
            </a:extLst>
          </p:cNvPr>
          <p:cNvSpPr>
            <a:spLocks noGrp="1"/>
          </p:cNvSpPr>
          <p:nvPr>
            <p:ph type="body" sz="half" idx="66" hasCustomPrompt="1"/>
          </p:nvPr>
        </p:nvSpPr>
        <p:spPr>
          <a:xfrm>
            <a:off x="2395166" y="2025155"/>
            <a:ext cx="9071374" cy="877359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editar los estilos de texto del patrón</a:t>
            </a:r>
          </a:p>
        </p:txBody>
      </p:sp>
      <p:sp>
        <p:nvSpPr>
          <p:cNvPr id="37" name="Marcador de posición de texto 3">
            <a:extLst>
              <a:ext uri="{FF2B5EF4-FFF2-40B4-BE49-F238E27FC236}">
                <a16:creationId xmlns:a16="http://schemas.microsoft.com/office/drawing/2014/main" xmlns="" id="{8BACAAC9-DC1B-45F5-8B83-C468D78DB910}"/>
              </a:ext>
            </a:extLst>
          </p:cNvPr>
          <p:cNvSpPr>
            <a:spLocks noGrp="1"/>
          </p:cNvSpPr>
          <p:nvPr>
            <p:ph type="body" sz="half" idx="67" hasCustomPrompt="1"/>
          </p:nvPr>
        </p:nvSpPr>
        <p:spPr>
          <a:xfrm>
            <a:off x="8906157" y="3152107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300" b="0" i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xmlns="" id="{433BF02C-5128-4705-BDAA-A36BA2E50DFF}"/>
              </a:ext>
            </a:extLst>
          </p:cNvPr>
          <p:cNvCxnSpPr/>
          <p:nvPr userDrawn="1"/>
        </p:nvCxnSpPr>
        <p:spPr>
          <a:xfrm>
            <a:off x="5602224" y="3383046"/>
            <a:ext cx="987552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Rectángulo 38" descr="Mancha de pincelada">
            <a:extLst>
              <a:ext uri="{FF2B5EF4-FFF2-40B4-BE49-F238E27FC236}">
                <a16:creationId xmlns:a16="http://schemas.microsoft.com/office/drawing/2014/main" xmlns="" id="{5D721349-BDDA-47F4-BB33-DDAB2DD44F1B}"/>
              </a:ext>
            </a:extLst>
          </p:cNvPr>
          <p:cNvSpPr/>
          <p:nvPr userDrawn="1"/>
        </p:nvSpPr>
        <p:spPr>
          <a:xfrm>
            <a:off x="548640" y="3681508"/>
            <a:ext cx="1874520" cy="1746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13" b="-4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0" name="Marcador de posición de texto 3">
            <a:extLst>
              <a:ext uri="{FF2B5EF4-FFF2-40B4-BE49-F238E27FC236}">
                <a16:creationId xmlns:a16="http://schemas.microsoft.com/office/drawing/2014/main" xmlns="" id="{9BD9BC82-9664-4610-A1BC-90E5F4CC736E}"/>
              </a:ext>
            </a:extLst>
          </p:cNvPr>
          <p:cNvSpPr>
            <a:spLocks noGrp="1"/>
          </p:cNvSpPr>
          <p:nvPr>
            <p:ph type="body" sz="half" idx="68" hasCustomPrompt="1"/>
          </p:nvPr>
        </p:nvSpPr>
        <p:spPr>
          <a:xfrm>
            <a:off x="8906157" y="4819468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3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2" name="Marcador de texto 3">
            <a:extLst>
              <a:ext uri="{FF2B5EF4-FFF2-40B4-BE49-F238E27FC236}">
                <a16:creationId xmlns:a16="http://schemas.microsoft.com/office/drawing/2014/main" xmlns="" id="{7879E591-AFC3-45A3-9875-660930C57AF4}"/>
              </a:ext>
            </a:extLst>
          </p:cNvPr>
          <p:cNvSpPr>
            <a:spLocks noGrp="1"/>
          </p:cNvSpPr>
          <p:nvPr>
            <p:ph type="body" sz="half" idx="70" hasCustomPrompt="1"/>
          </p:nvPr>
        </p:nvSpPr>
        <p:spPr>
          <a:xfrm>
            <a:off x="2395166" y="3973155"/>
            <a:ext cx="9071374" cy="877359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editar los estilos de texto del patrón</a:t>
            </a:r>
          </a:p>
        </p:txBody>
      </p:sp>
      <p:sp>
        <p:nvSpPr>
          <p:cNvPr id="43" name="Marcador de posición de texto 3">
            <a:extLst>
              <a:ext uri="{FF2B5EF4-FFF2-40B4-BE49-F238E27FC236}">
                <a16:creationId xmlns:a16="http://schemas.microsoft.com/office/drawing/2014/main" xmlns="" id="{274C99EA-E9EB-43A8-8807-6DD5323F881E}"/>
              </a:ext>
            </a:extLst>
          </p:cNvPr>
          <p:cNvSpPr>
            <a:spLocks noGrp="1"/>
          </p:cNvSpPr>
          <p:nvPr>
            <p:ph type="body" sz="half" idx="71" hasCustomPrompt="1"/>
          </p:nvPr>
        </p:nvSpPr>
        <p:spPr>
          <a:xfrm>
            <a:off x="8906157" y="5100107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300" b="0" i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4" name="Marcador de posición de imagen 7">
            <a:extLst>
              <a:ext uri="{FF2B5EF4-FFF2-40B4-BE49-F238E27FC236}">
                <a16:creationId xmlns:a16="http://schemas.microsoft.com/office/drawing/2014/main" xmlns="" id="{74E5C1DF-1CF3-431D-8289-3A269EFD1DFE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84204" y="2021109"/>
            <a:ext cx="1162800" cy="11628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6" name="Marcador de posición de imagen 7">
            <a:extLst>
              <a:ext uri="{FF2B5EF4-FFF2-40B4-BE49-F238E27FC236}">
                <a16:creationId xmlns:a16="http://schemas.microsoft.com/office/drawing/2014/main" xmlns="" id="{62765A35-4E4D-481A-AD5D-F689CCD638E4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884204" y="3973503"/>
            <a:ext cx="1162800" cy="11628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6947034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dos tex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BC4DE8-F472-4D53-B4DF-407AD6AD11D5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:a16="http://schemas.microsoft.com/office/drawing/2014/main" xmlns="" id="{005754B0-9295-4959-B988-1280E463A93F}"/>
              </a:ext>
            </a:extLst>
          </p:cNvPr>
          <p:cNvSpPr>
            <a:spLocks noGrp="1"/>
          </p:cNvSpPr>
          <p:nvPr>
            <p:ph type="body" sz="half" idx="90" hasCustomPrompt="1"/>
          </p:nvPr>
        </p:nvSpPr>
        <p:spPr>
          <a:xfrm>
            <a:off x="838200" y="2521618"/>
            <a:ext cx="4891812" cy="2927341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xmlns="" id="{8D6DC9E5-924D-4DD3-A31B-2D243B49A0D4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6574728" y="2514760"/>
            <a:ext cx="4891812" cy="2934199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buClr>
                <a:srgbClr val="9D0000"/>
              </a:buClr>
              <a:defRPr sz="1600" i="0"/>
            </a:lvl1pPr>
            <a:lvl2pPr marL="396000">
              <a:lnSpc>
                <a:spcPct val="100000"/>
              </a:lnSpc>
              <a:buClr>
                <a:srgbClr val="9D0000"/>
              </a:buClr>
              <a:defRPr sz="1600" i="0"/>
            </a:lvl2pPr>
            <a:lvl3pPr marL="561600">
              <a:lnSpc>
                <a:spcPct val="100000"/>
              </a:lnSpc>
              <a:buClr>
                <a:srgbClr val="9D0000"/>
              </a:buClr>
              <a:defRPr sz="1600" i="0"/>
            </a:lvl3pPr>
            <a:lvl4pPr marL="727200">
              <a:lnSpc>
                <a:spcPct val="100000"/>
              </a:lnSpc>
              <a:buClr>
                <a:srgbClr val="9D0000"/>
              </a:buClr>
              <a:defRPr sz="1600" i="0"/>
            </a:lvl4pPr>
            <a:lvl5pPr marL="892800">
              <a:lnSpc>
                <a:spcPct val="100000"/>
              </a:lnSpc>
              <a:buClr>
                <a:srgbClr val="9D0000"/>
              </a:buClr>
              <a:defRPr sz="1600" i="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5015508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tilla para el teléf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 descr="Mancha de pincelada">
            <a:extLst>
              <a:ext uri="{FF2B5EF4-FFF2-40B4-BE49-F238E27FC236}">
                <a16:creationId xmlns:a16="http://schemas.microsoft.com/office/drawing/2014/main" xmlns="" id="{D91B44A9-F70B-48B6-8E13-182147782AE2}"/>
              </a:ext>
            </a:extLst>
          </p:cNvPr>
          <p:cNvSpPr/>
          <p:nvPr userDrawn="1"/>
        </p:nvSpPr>
        <p:spPr>
          <a:xfrm>
            <a:off x="2534412" y="1091422"/>
            <a:ext cx="7123176" cy="5175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1258" r="-12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-ES" noProof="0"/>
              <a:t> 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C671094F-F73C-475D-9540-55DD444F1FF9}"/>
              </a:ext>
            </a:extLst>
          </p:cNvPr>
          <p:cNvSpPr/>
          <p:nvPr userDrawn="1"/>
        </p:nvSpPr>
        <p:spPr>
          <a:xfrm>
            <a:off x="888224" y="1939633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C7038C80-39FC-46F2-9E65-573C76CC235F}"/>
              </a:ext>
            </a:extLst>
          </p:cNvPr>
          <p:cNvSpPr/>
          <p:nvPr userDrawn="1"/>
        </p:nvSpPr>
        <p:spPr>
          <a:xfrm>
            <a:off x="9110839" y="1939633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51E1D7-796C-4505-A7FC-0D261C8A7D26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Marcador de posición de imagen 2">
            <a:extLst>
              <a:ext uri="{FF2B5EF4-FFF2-40B4-BE49-F238E27FC236}">
                <a16:creationId xmlns:a16="http://schemas.microsoft.com/office/drawing/2014/main" xmlns="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714F18D6-EBB2-42FB-8DEA-EDE2DEF458D2}"/>
              </a:ext>
            </a:extLst>
          </p:cNvPr>
          <p:cNvSpPr/>
          <p:nvPr userDrawn="1"/>
        </p:nvSpPr>
        <p:spPr>
          <a:xfrm>
            <a:off x="5732019" y="2618478"/>
            <a:ext cx="2734056" cy="2286000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 t="-67" b="-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9" name="Marcador de posición de imagen 11" descr="Una pizza en una mesa">
            <a:extLst>
              <a:ext uri="{FF2B5EF4-FFF2-40B4-BE49-F238E27FC236}">
                <a16:creationId xmlns:a16="http://schemas.microsoft.com/office/drawing/2014/main" xmlns="" id="{3A2CE4F0-232A-4D5A-93A7-CC26326CA64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758143" y="2760210"/>
            <a:ext cx="2514600" cy="2002536"/>
          </a:xfrm>
          <a:noFill/>
          <a:ln w="254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B2B02871-8276-43E0-9F6F-1BE83CC24FF3}"/>
              </a:ext>
            </a:extLst>
          </p:cNvPr>
          <p:cNvSpPr/>
          <p:nvPr userDrawn="1"/>
        </p:nvSpPr>
        <p:spPr>
          <a:xfrm>
            <a:off x="3501332" y="1932678"/>
            <a:ext cx="2286000" cy="3657600"/>
          </a:xfrm>
          <a:prstGeom prst="rect">
            <a:avLst/>
          </a:prstGeom>
          <a:blipFill dpi="0" rotWithShape="1"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rcRect/>
            <a:stretch>
              <a:fillRect t="-67" b="-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Marcador de posición de imagen 14">
            <a:extLst>
              <a:ext uri="{FF2B5EF4-FFF2-40B4-BE49-F238E27FC236}">
                <a16:creationId xmlns:a16="http://schemas.microsoft.com/office/drawing/2014/main" xmlns="" id="{957C18BD-F894-4B44-871C-9F7D25ED9D5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659694" y="2126913"/>
            <a:ext cx="1958400" cy="3096000"/>
          </a:xfrm>
          <a:noFill/>
          <a:ln w="25400">
            <a:solidFill>
              <a:srgbClr val="8D6347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4" name="Marcador de posición de texto 3">
            <a:extLst>
              <a:ext uri="{FF2B5EF4-FFF2-40B4-BE49-F238E27FC236}">
                <a16:creationId xmlns:a16="http://schemas.microsoft.com/office/drawing/2014/main" xmlns="" id="{8AE96935-E804-4C56-A9CB-9A944335B8D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70400" y="3048217"/>
            <a:ext cx="2385242" cy="1712618"/>
          </a:xfrm>
        </p:spPr>
        <p:txBody>
          <a:bodyPr t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7" name="Marcador de texto 3">
            <a:extLst>
              <a:ext uri="{FF2B5EF4-FFF2-40B4-BE49-F238E27FC236}">
                <a16:creationId xmlns:a16="http://schemas.microsoft.com/office/drawing/2014/main" xmlns="" id="{B2001541-780F-4D96-9204-D61C68A52F75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770400" y="2703461"/>
            <a:ext cx="2385242" cy="375509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ct val="70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Estilos de texto del patrón</a:t>
            </a:r>
          </a:p>
        </p:txBody>
      </p:sp>
      <p:sp>
        <p:nvSpPr>
          <p:cNvPr id="28" name="Marcador de posición de texto 3">
            <a:extLst>
              <a:ext uri="{FF2B5EF4-FFF2-40B4-BE49-F238E27FC236}">
                <a16:creationId xmlns:a16="http://schemas.microsoft.com/office/drawing/2014/main" xmlns="" id="{DC1D0DF0-7807-4F44-BC2B-B9700C962CCD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9083451" y="3048217"/>
            <a:ext cx="2451052" cy="1712618"/>
          </a:xfrm>
        </p:spPr>
        <p:txBody>
          <a:bodyPr t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1" name="Marcador de texto 3">
            <a:extLst>
              <a:ext uri="{FF2B5EF4-FFF2-40B4-BE49-F238E27FC236}">
                <a16:creationId xmlns:a16="http://schemas.microsoft.com/office/drawing/2014/main" xmlns="" id="{F7D8D8DB-F27B-4D75-83DB-E682CA45BDA4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9083450" y="2703461"/>
            <a:ext cx="2451053" cy="375509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ct val="70000"/>
              </a:lnSpc>
              <a:buNone/>
              <a:defRPr lang="en-US" sz="17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Estilos de texto del patrón</a:t>
            </a:r>
          </a:p>
        </p:txBody>
      </p:sp>
      <p:sp>
        <p:nvSpPr>
          <p:cNvPr id="33" name="Marcador de posición de imagen 7">
            <a:extLst>
              <a:ext uri="{FF2B5EF4-FFF2-40B4-BE49-F238E27FC236}">
                <a16:creationId xmlns:a16="http://schemas.microsoft.com/office/drawing/2014/main" xmlns="" id="{C36D084F-9099-4412-AB38-BEE332147833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947624" y="1999033"/>
            <a:ext cx="504000" cy="504000"/>
          </a:xfrm>
          <a:prstGeom prst="ellipse">
            <a:avLst/>
          </a:prstGeom>
          <a:noFill/>
          <a:ln w="12700">
            <a:noFill/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4" name="Marcador de posición de imagen 7">
            <a:extLst>
              <a:ext uri="{FF2B5EF4-FFF2-40B4-BE49-F238E27FC236}">
                <a16:creationId xmlns:a16="http://schemas.microsoft.com/office/drawing/2014/main" xmlns="" id="{5A529E1A-870B-49B1-A061-C26BF495213C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9170239" y="1999033"/>
            <a:ext cx="504000" cy="504000"/>
          </a:xfrm>
          <a:prstGeom prst="ellipse">
            <a:avLst/>
          </a:prstGeom>
          <a:ln w="12700">
            <a:noFill/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7318414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33A261C6-E42E-4F1C-8216-77A358DB0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C52834-2345-4AF2-977D-84407EE5E31D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B901FE4-4890-4330-96D0-D3F6E9666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498604B-E739-4608-A505-18C0674AB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68967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2503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29258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Aquí se incluye texto ficticio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xmlns="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255303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orma libre 5">
              <a:extLst>
                <a:ext uri="{FF2B5EF4-FFF2-40B4-BE49-F238E27FC236}">
                  <a16:creationId xmlns:a16="http://schemas.microsoft.com/office/drawing/2014/main" xmlns="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:a16="http://schemas.microsoft.com/office/drawing/2014/main" xmlns="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">
              <a:extLst>
                <a:ext uri="{FF2B5EF4-FFF2-40B4-BE49-F238E27FC236}">
                  <a16:creationId xmlns:a16="http://schemas.microsoft.com/office/drawing/2014/main" xmlns="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xmlns="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567897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1890774"/>
          </a:xfrm>
        </p:spPr>
        <p:txBody>
          <a:bodyPr lIns="0" tIns="0" rIns="0" bIns="0" rtlCol="0">
            <a:sp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9D415693-E2CB-4DB4-B07C-2F96B0CAB302}"/>
              </a:ext>
            </a:extLst>
          </p:cNvPr>
          <p:cNvSpPr/>
          <p:nvPr userDrawn="1"/>
        </p:nvSpPr>
        <p:spPr>
          <a:xfrm>
            <a:off x="8903368" y="988537"/>
            <a:ext cx="3280223" cy="45620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14C1BF67-E354-4E04-8F94-BABF2B7D1AFB}"/>
              </a:ext>
            </a:extLst>
          </p:cNvPr>
          <p:cNvSpPr/>
          <p:nvPr userDrawn="1"/>
        </p:nvSpPr>
        <p:spPr>
          <a:xfrm>
            <a:off x="5647990" y="500029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Marcador de posición de imagen 5">
            <a:extLst>
              <a:ext uri="{FF2B5EF4-FFF2-40B4-BE49-F238E27FC236}">
                <a16:creationId xmlns:a16="http://schemas.microsoft.com/office/drawing/2014/main" xmlns="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91520" y="806205"/>
            <a:ext cx="4884848" cy="506325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6940497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xmlns="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:a16="http://schemas.microsoft.com/office/drawing/2014/main" xmlns="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xmlns="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xmlns="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xmlns="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xmlns="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5349976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01 va aquí</a:t>
            </a:r>
          </a:p>
        </p:txBody>
      </p:sp>
      <p:sp>
        <p:nvSpPr>
          <p:cNvPr id="23" name="Marcador de posición de contenido 2">
            <a:extLst>
              <a:ext uri="{FF2B5EF4-FFF2-40B4-BE49-F238E27FC236}">
                <a16:creationId xmlns:a16="http://schemas.microsoft.com/office/drawing/2014/main" xmlns="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xmlns="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02 va aquí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xmlns="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11">
            <a:extLst>
              <a:ext uri="{FF2B5EF4-FFF2-40B4-BE49-F238E27FC236}">
                <a16:creationId xmlns:a16="http://schemas.microsoft.com/office/drawing/2014/main" xmlns="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xmlns="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:a16="http://schemas.microsoft.com/office/drawing/2014/main" xmlns="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1709339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orma libre 5">
              <a:extLst>
                <a:ext uri="{FF2B5EF4-FFF2-40B4-BE49-F238E27FC236}">
                  <a16:creationId xmlns:a16="http://schemas.microsoft.com/office/drawing/2014/main" xmlns="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">
              <a:extLst>
                <a:ext uri="{FF2B5EF4-FFF2-40B4-BE49-F238E27FC236}">
                  <a16:creationId xmlns:a16="http://schemas.microsoft.com/office/drawing/2014/main" xmlns="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">
              <a:extLst>
                <a:ext uri="{FF2B5EF4-FFF2-40B4-BE49-F238E27FC236}">
                  <a16:creationId xmlns:a16="http://schemas.microsoft.com/office/drawing/2014/main" xmlns="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947064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xmlns="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1685" y="5084671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70295" y="1779911"/>
            <a:ext cx="1467563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xmlns="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xmlns="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:a16="http://schemas.microsoft.com/office/drawing/2014/main" xmlns="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710541" y="1864970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xmlns="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673787" y="1284522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:a16="http://schemas.microsoft.com/office/drawing/2014/main" xmlns="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9209725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Haga clic para modificar los estilos de texto del patrón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:a16="http://schemas.microsoft.com/office/drawing/2014/main" xmlns="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209725" y="3527170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</p:spTree>
    <p:extLst>
      <p:ext uri="{BB962C8B-B14F-4D97-AF65-F5344CB8AC3E}">
        <p14:creationId xmlns:p14="http://schemas.microsoft.com/office/powerpoint/2010/main" val="4305411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pic>
        <p:nvPicPr>
          <p:cNvPr id="17" name="Gráfico 16" descr="Sobre">
            <a:extLst>
              <a:ext uri="{FF2B5EF4-FFF2-40B4-BE49-F238E27FC236}">
                <a16:creationId xmlns:a16="http://schemas.microsoft.com/office/drawing/2014/main" xmlns="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áfico 17" descr="Red">
            <a:extLst>
              <a:ext uri="{FF2B5EF4-FFF2-40B4-BE49-F238E27FC236}">
                <a16:creationId xmlns:a16="http://schemas.microsoft.com/office/drawing/2014/main" xmlns="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460479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Sobre">
            <a:extLst>
              <a:ext uri="{FF2B5EF4-FFF2-40B4-BE49-F238E27FC236}">
                <a16:creationId xmlns:a16="http://schemas.microsoft.com/office/drawing/2014/main" xmlns="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áfico 19" descr="Red">
            <a:extLst>
              <a:ext uri="{FF2B5EF4-FFF2-40B4-BE49-F238E27FC236}">
                <a16:creationId xmlns:a16="http://schemas.microsoft.com/office/drawing/2014/main" xmlns="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:a16="http://schemas.microsoft.com/office/drawing/2014/main" xmlns="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:a16="http://schemas.microsoft.com/office/drawing/2014/main" xmlns="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xmlns="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9198328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xmlns="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4630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xmlns="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xmlns="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orma libre 5">
                <a:extLst>
                  <a:ext uri="{FF2B5EF4-FFF2-40B4-BE49-F238E27FC236}">
                    <a16:creationId xmlns:a16="http://schemas.microsoft.com/office/drawing/2014/main" xmlns="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0" name="Forma libre 6">
                <a:extLst>
                  <a:ext uri="{FF2B5EF4-FFF2-40B4-BE49-F238E27FC236}">
                    <a16:creationId xmlns:a16="http://schemas.microsoft.com/office/drawing/2014/main" xmlns="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sp>
        <p:nvSpPr>
          <p:cNvPr id="21" name="Marcador de texto 2">
            <a:extLst>
              <a:ext uri="{FF2B5EF4-FFF2-40B4-BE49-F238E27FC236}">
                <a16:creationId xmlns:a16="http://schemas.microsoft.com/office/drawing/2014/main" xmlns="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9613869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orma libre 5">
              <a:extLst>
                <a:ext uri="{FF2B5EF4-FFF2-40B4-BE49-F238E27FC236}">
                  <a16:creationId xmlns:a16="http://schemas.microsoft.com/office/drawing/2014/main" xmlns="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6">
              <a:extLst>
                <a:ext uri="{FF2B5EF4-FFF2-40B4-BE49-F238E27FC236}">
                  <a16:creationId xmlns:a16="http://schemas.microsoft.com/office/drawing/2014/main" xmlns="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7">
              <a:extLst>
                <a:ext uri="{FF2B5EF4-FFF2-40B4-BE49-F238E27FC236}">
                  <a16:creationId xmlns:a16="http://schemas.microsoft.com/office/drawing/2014/main" xmlns="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posición de contenido 2">
            <a:extLst>
              <a:ext uri="{FF2B5EF4-FFF2-40B4-BE49-F238E27FC236}">
                <a16:creationId xmlns:a16="http://schemas.microsoft.com/office/drawing/2014/main" xmlns="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5600578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orma libre 5">
              <a:extLst>
                <a:ext uri="{FF2B5EF4-FFF2-40B4-BE49-F238E27FC236}">
                  <a16:creationId xmlns:a16="http://schemas.microsoft.com/office/drawing/2014/main" xmlns="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:a16="http://schemas.microsoft.com/office/drawing/2014/main" xmlns="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7">
              <a:extLst>
                <a:ext uri="{FF2B5EF4-FFF2-40B4-BE49-F238E27FC236}">
                  <a16:creationId xmlns:a16="http://schemas.microsoft.com/office/drawing/2014/main" xmlns="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contenido 2">
            <a:extLst>
              <a:ext uri="{FF2B5EF4-FFF2-40B4-BE49-F238E27FC236}">
                <a16:creationId xmlns:a16="http://schemas.microsoft.com/office/drawing/2014/main" xmlns="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xmlns="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3447076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xmlns="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orma libre 5">
              <a:extLst>
                <a:ext uri="{FF2B5EF4-FFF2-40B4-BE49-F238E27FC236}">
                  <a16:creationId xmlns:a16="http://schemas.microsoft.com/office/drawing/2014/main" xmlns="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6">
              <a:extLst>
                <a:ext uri="{FF2B5EF4-FFF2-40B4-BE49-F238E27FC236}">
                  <a16:creationId xmlns:a16="http://schemas.microsoft.com/office/drawing/2014/main" xmlns="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7">
              <a:extLst>
                <a:ext uri="{FF2B5EF4-FFF2-40B4-BE49-F238E27FC236}">
                  <a16:creationId xmlns:a16="http://schemas.microsoft.com/office/drawing/2014/main" xmlns="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:a16="http://schemas.microsoft.com/office/drawing/2014/main" xmlns="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8" name="Marcador de posición de texto 4">
            <a:extLst>
              <a:ext uri="{FF2B5EF4-FFF2-40B4-BE49-F238E27FC236}">
                <a16:creationId xmlns:a16="http://schemas.microsoft.com/office/drawing/2014/main" xmlns="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Marcador de posición de contenido 5">
            <a:extLst>
              <a:ext uri="{FF2B5EF4-FFF2-40B4-BE49-F238E27FC236}">
                <a16:creationId xmlns:a16="http://schemas.microsoft.com/office/drawing/2014/main" xmlns="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:a16="http://schemas.microsoft.com/office/drawing/2014/main" xmlns="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16735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xmlns="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:a16="http://schemas.microsoft.com/office/drawing/2014/main" xmlns="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xmlns="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854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xmlns="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orma libre 5">
              <a:extLst>
                <a:ext uri="{FF2B5EF4-FFF2-40B4-BE49-F238E27FC236}">
                  <a16:creationId xmlns:a16="http://schemas.microsoft.com/office/drawing/2014/main" xmlns="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6">
              <a:extLst>
                <a:ext uri="{FF2B5EF4-FFF2-40B4-BE49-F238E27FC236}">
                  <a16:creationId xmlns:a16="http://schemas.microsoft.com/office/drawing/2014/main" xmlns="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7">
              <a:extLst>
                <a:ext uri="{FF2B5EF4-FFF2-40B4-BE49-F238E27FC236}">
                  <a16:creationId xmlns:a16="http://schemas.microsoft.com/office/drawing/2014/main" xmlns="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:a16="http://schemas.microsoft.com/office/drawing/2014/main" xmlns="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posición de contenido 2">
            <a:extLst>
              <a:ext uri="{FF2B5EF4-FFF2-40B4-BE49-F238E27FC236}">
                <a16:creationId xmlns:a16="http://schemas.microsoft.com/office/drawing/2014/main" xmlns="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760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4462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47053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Aquí se incluye texto ficticio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xmlns="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270892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xmlns="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730637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Marcador de posición de imagen 5">
            <a:extLst>
              <a:ext uri="{FF2B5EF4-FFF2-40B4-BE49-F238E27FC236}">
                <a16:creationId xmlns:a16="http://schemas.microsoft.com/office/drawing/2014/main" xmlns="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2108499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xmlns="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:a16="http://schemas.microsoft.com/office/drawing/2014/main" xmlns="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xmlns="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xmlns="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xmlns="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xmlns="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201580506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01 va aquí</a:t>
            </a:r>
          </a:p>
        </p:txBody>
      </p:sp>
      <p:sp>
        <p:nvSpPr>
          <p:cNvPr id="23" name="Marcador de posición de contenido 2">
            <a:extLst>
              <a:ext uri="{FF2B5EF4-FFF2-40B4-BE49-F238E27FC236}">
                <a16:creationId xmlns:a16="http://schemas.microsoft.com/office/drawing/2014/main" xmlns="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xmlns="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02 va aquí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xmlns="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11">
            <a:extLst>
              <a:ext uri="{FF2B5EF4-FFF2-40B4-BE49-F238E27FC236}">
                <a16:creationId xmlns:a16="http://schemas.microsoft.com/office/drawing/2014/main" xmlns="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xmlns="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:a16="http://schemas.microsoft.com/office/drawing/2014/main" xmlns="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53460025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orma libre 5">
              <a:extLst>
                <a:ext uri="{FF2B5EF4-FFF2-40B4-BE49-F238E27FC236}">
                  <a16:creationId xmlns:a16="http://schemas.microsoft.com/office/drawing/2014/main" xmlns="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">
              <a:extLst>
                <a:ext uri="{FF2B5EF4-FFF2-40B4-BE49-F238E27FC236}">
                  <a16:creationId xmlns:a16="http://schemas.microsoft.com/office/drawing/2014/main" xmlns="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">
              <a:extLst>
                <a:ext uri="{FF2B5EF4-FFF2-40B4-BE49-F238E27FC236}">
                  <a16:creationId xmlns:a16="http://schemas.microsoft.com/office/drawing/2014/main" xmlns="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5300548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xmlns="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orma libre 5">
              <a:extLst>
                <a:ext uri="{FF2B5EF4-FFF2-40B4-BE49-F238E27FC236}">
                  <a16:creationId xmlns:a16="http://schemas.microsoft.com/office/drawing/2014/main" xmlns="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6">
              <a:extLst>
                <a:ext uri="{FF2B5EF4-FFF2-40B4-BE49-F238E27FC236}">
                  <a16:creationId xmlns:a16="http://schemas.microsoft.com/office/drawing/2014/main" xmlns="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7">
              <a:extLst>
                <a:ext uri="{FF2B5EF4-FFF2-40B4-BE49-F238E27FC236}">
                  <a16:creationId xmlns:a16="http://schemas.microsoft.com/office/drawing/2014/main" xmlns="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3" name="Elipse 22">
            <a:extLst>
              <a:ext uri="{FF2B5EF4-FFF2-40B4-BE49-F238E27FC236}">
                <a16:creationId xmlns:a16="http://schemas.microsoft.com/office/drawing/2014/main" xmlns="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xmlns="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xmlns="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xmlns="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xmlns="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xmlns="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xmlns="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xmlns="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xmlns="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xmlns="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xmlns="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xmlns="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:a16="http://schemas.microsoft.com/office/drawing/2014/main" xmlns="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xmlns="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:a16="http://schemas.microsoft.com/office/drawing/2014/main" xmlns="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:a16="http://schemas.microsoft.com/office/drawing/2014/main" xmlns="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3" name="Marcador de contenido 2">
            <a:extLst>
              <a:ext uri="{FF2B5EF4-FFF2-40B4-BE49-F238E27FC236}">
                <a16:creationId xmlns:a16="http://schemas.microsoft.com/office/drawing/2014/main" xmlns="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4" name="Marcador de contenido 2">
            <a:extLst>
              <a:ext uri="{FF2B5EF4-FFF2-40B4-BE49-F238E27FC236}">
                <a16:creationId xmlns:a16="http://schemas.microsoft.com/office/drawing/2014/main" xmlns="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</p:spTree>
    <p:extLst>
      <p:ext uri="{BB962C8B-B14F-4D97-AF65-F5344CB8AC3E}">
        <p14:creationId xmlns:p14="http://schemas.microsoft.com/office/powerpoint/2010/main" val="20988396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pic>
        <p:nvPicPr>
          <p:cNvPr id="17" name="Gráfico 16" descr="Sobre">
            <a:extLst>
              <a:ext uri="{FF2B5EF4-FFF2-40B4-BE49-F238E27FC236}">
                <a16:creationId xmlns:a16="http://schemas.microsoft.com/office/drawing/2014/main" xmlns="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áfico 17" descr="Red">
            <a:extLst>
              <a:ext uri="{FF2B5EF4-FFF2-40B4-BE49-F238E27FC236}">
                <a16:creationId xmlns:a16="http://schemas.microsoft.com/office/drawing/2014/main" xmlns="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92554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Sobre">
            <a:extLst>
              <a:ext uri="{FF2B5EF4-FFF2-40B4-BE49-F238E27FC236}">
                <a16:creationId xmlns:a16="http://schemas.microsoft.com/office/drawing/2014/main" xmlns="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áfico 19" descr="Red">
            <a:extLst>
              <a:ext uri="{FF2B5EF4-FFF2-40B4-BE49-F238E27FC236}">
                <a16:creationId xmlns:a16="http://schemas.microsoft.com/office/drawing/2014/main" xmlns="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:a16="http://schemas.microsoft.com/office/drawing/2014/main" xmlns="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:a16="http://schemas.microsoft.com/office/drawing/2014/main" xmlns="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xmlns="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5873815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xmlns="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98373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xmlns="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xmlns="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orma libre 5">
                <a:extLst>
                  <a:ext uri="{FF2B5EF4-FFF2-40B4-BE49-F238E27FC236}">
                    <a16:creationId xmlns:a16="http://schemas.microsoft.com/office/drawing/2014/main" xmlns="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0" name="Forma libre 6">
                <a:extLst>
                  <a:ext uri="{FF2B5EF4-FFF2-40B4-BE49-F238E27FC236}">
                    <a16:creationId xmlns:a16="http://schemas.microsoft.com/office/drawing/2014/main" xmlns="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sp>
        <p:nvSpPr>
          <p:cNvPr id="21" name="Marcador de texto 2">
            <a:extLst>
              <a:ext uri="{FF2B5EF4-FFF2-40B4-BE49-F238E27FC236}">
                <a16:creationId xmlns:a16="http://schemas.microsoft.com/office/drawing/2014/main" xmlns="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377722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orma libre 5">
              <a:extLst>
                <a:ext uri="{FF2B5EF4-FFF2-40B4-BE49-F238E27FC236}">
                  <a16:creationId xmlns:a16="http://schemas.microsoft.com/office/drawing/2014/main" xmlns="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6">
              <a:extLst>
                <a:ext uri="{FF2B5EF4-FFF2-40B4-BE49-F238E27FC236}">
                  <a16:creationId xmlns:a16="http://schemas.microsoft.com/office/drawing/2014/main" xmlns="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7">
              <a:extLst>
                <a:ext uri="{FF2B5EF4-FFF2-40B4-BE49-F238E27FC236}">
                  <a16:creationId xmlns:a16="http://schemas.microsoft.com/office/drawing/2014/main" xmlns="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posición de contenido 2">
            <a:extLst>
              <a:ext uri="{FF2B5EF4-FFF2-40B4-BE49-F238E27FC236}">
                <a16:creationId xmlns:a16="http://schemas.microsoft.com/office/drawing/2014/main" xmlns="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095116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orma libre 5">
              <a:extLst>
                <a:ext uri="{FF2B5EF4-FFF2-40B4-BE49-F238E27FC236}">
                  <a16:creationId xmlns:a16="http://schemas.microsoft.com/office/drawing/2014/main" xmlns="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:a16="http://schemas.microsoft.com/office/drawing/2014/main" xmlns="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7">
              <a:extLst>
                <a:ext uri="{FF2B5EF4-FFF2-40B4-BE49-F238E27FC236}">
                  <a16:creationId xmlns:a16="http://schemas.microsoft.com/office/drawing/2014/main" xmlns="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contenido 2">
            <a:extLst>
              <a:ext uri="{FF2B5EF4-FFF2-40B4-BE49-F238E27FC236}">
                <a16:creationId xmlns:a16="http://schemas.microsoft.com/office/drawing/2014/main" xmlns="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xmlns="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7110493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xmlns="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orma libre 5">
              <a:extLst>
                <a:ext uri="{FF2B5EF4-FFF2-40B4-BE49-F238E27FC236}">
                  <a16:creationId xmlns:a16="http://schemas.microsoft.com/office/drawing/2014/main" xmlns="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6">
              <a:extLst>
                <a:ext uri="{FF2B5EF4-FFF2-40B4-BE49-F238E27FC236}">
                  <a16:creationId xmlns:a16="http://schemas.microsoft.com/office/drawing/2014/main" xmlns="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7">
              <a:extLst>
                <a:ext uri="{FF2B5EF4-FFF2-40B4-BE49-F238E27FC236}">
                  <a16:creationId xmlns:a16="http://schemas.microsoft.com/office/drawing/2014/main" xmlns="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:a16="http://schemas.microsoft.com/office/drawing/2014/main" xmlns="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8" name="Marcador de posición de texto 4">
            <a:extLst>
              <a:ext uri="{FF2B5EF4-FFF2-40B4-BE49-F238E27FC236}">
                <a16:creationId xmlns:a16="http://schemas.microsoft.com/office/drawing/2014/main" xmlns="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Marcador de posición de contenido 5">
            <a:extLst>
              <a:ext uri="{FF2B5EF4-FFF2-40B4-BE49-F238E27FC236}">
                <a16:creationId xmlns:a16="http://schemas.microsoft.com/office/drawing/2014/main" xmlns="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:a16="http://schemas.microsoft.com/office/drawing/2014/main" xmlns="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6750721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xmlns="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:a16="http://schemas.microsoft.com/office/drawing/2014/main" xmlns="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xmlns="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4648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xmlns="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orma libre 5">
              <a:extLst>
                <a:ext uri="{FF2B5EF4-FFF2-40B4-BE49-F238E27FC236}">
                  <a16:creationId xmlns:a16="http://schemas.microsoft.com/office/drawing/2014/main" xmlns="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6">
              <a:extLst>
                <a:ext uri="{FF2B5EF4-FFF2-40B4-BE49-F238E27FC236}">
                  <a16:creationId xmlns:a16="http://schemas.microsoft.com/office/drawing/2014/main" xmlns="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7">
              <a:extLst>
                <a:ext uri="{FF2B5EF4-FFF2-40B4-BE49-F238E27FC236}">
                  <a16:creationId xmlns:a16="http://schemas.microsoft.com/office/drawing/2014/main" xmlns="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:a16="http://schemas.microsoft.com/office/drawing/2014/main" xmlns="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posición de contenido 2">
            <a:extLst>
              <a:ext uri="{FF2B5EF4-FFF2-40B4-BE49-F238E27FC236}">
                <a16:creationId xmlns:a16="http://schemas.microsoft.com/office/drawing/2014/main" xmlns="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3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03A7392F-E7D2-4A39-807C-4C1FA9A6B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B3A378D9-08E4-41E7-939E-2E0E01EBB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042F172-C3C6-4A0C-97B7-CF180AF1F4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E581F41-5769-414F-A318-A4FCFBFDEC04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9726816-EA09-41F0-A09E-B1EAD7327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50563D7D-8BF2-4394-9E04-BAABFC04C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D164B4E-BB64-4235-AA14-F42088F189EC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0731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AEE8E21-DA8C-48C2-84A8-3E52CDB57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7AC391D3-C433-4A10-BCCB-AC8D64640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1464C9-3D68-47CD-9063-9947FA396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2867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85C9E941-3FB7-4A0B-92D0-A4F497B4CB63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C0211C0-B516-4F22-84A2-69B5EEFB4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1740" y="2867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E935D5E2-D6AF-47D7-B943-C9FAB666B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2678" y="5976001"/>
            <a:ext cx="428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F470E458-E7C2-4395-B75D-476A174CEE4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xmlns="" id="{AA0AC1CF-7888-4B0B-B751-F9C83F4B7C06}"/>
              </a:ext>
            </a:extLst>
          </p:cNvPr>
          <p:cNvSpPr/>
          <p:nvPr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9452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90" r:id="rId23"/>
    <p:sldLayoutId id="2147483691" r:id="rId24"/>
    <p:sldLayoutId id="2147483692" r:id="rId25"/>
    <p:sldLayoutId id="2147483693" r:id="rId26"/>
    <p:sldLayoutId id="2147483694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4">
          <p15:clr>
            <a:srgbClr val="F26B43"/>
          </p15:clr>
        </p15:guide>
        <p15:guide id="2" pos="7174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pos="50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AEE8E21-DA8C-48C2-84A8-3E52CDB57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7AC391D3-C433-4A10-BCCB-AC8D64640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1464C9-3D68-47CD-9063-9947FA396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2867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85C9E941-3FB7-4A0B-92D0-A4F497B4CB63}" type="datetime1">
              <a:rPr lang="es-ES" noProof="0" smtClean="0"/>
              <a:t>24/07/2022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C0211C0-B516-4F22-84A2-69B5EEFB4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1740" y="2867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E935D5E2-D6AF-47D7-B943-C9FAB666B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2678" y="5976001"/>
            <a:ext cx="428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F470E458-E7C2-4395-B75D-476A174CEE45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xmlns="" id="{AA0AC1CF-7888-4B0B-B751-F9C83F4B7C06}"/>
              </a:ext>
            </a:extLst>
          </p:cNvPr>
          <p:cNvSpPr/>
          <p:nvPr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7142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18" r:id="rId23"/>
    <p:sldLayoutId id="2147483719" r:id="rId24"/>
    <p:sldLayoutId id="2147483720" r:id="rId25"/>
    <p:sldLayoutId id="2147483721" r:id="rId26"/>
    <p:sldLayoutId id="2147483722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14">
          <p15:clr>
            <a:srgbClr val="F26B43"/>
          </p15:clr>
        </p15:guide>
        <p15:guide id="2" pos="7174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pos="50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xmlns="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14758FF-3187-4609-B511-E3487A9781F9}" type="datetime1">
              <a:rPr lang="es-ES" noProof="0" smtClean="0"/>
              <a:t>24/07/2022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0039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4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xmlns="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14758FF-3187-4609-B511-E3487A9781F9}" type="datetime1">
              <a:rPr lang="es-ES" noProof="0" smtClean="0"/>
              <a:t>24/07/2022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1164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33.jp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Relationship Id="rId4" Type="http://schemas.openxmlformats.org/officeDocument/2006/relationships/image" Target="../media/image3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5" Type="http://schemas.openxmlformats.org/officeDocument/2006/relationships/image" Target="../media/image15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4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5.xml"/><Relationship Id="rId4" Type="http://schemas.openxmlformats.org/officeDocument/2006/relationships/image" Target="../media/image3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5.xml"/><Relationship Id="rId1" Type="http://schemas.openxmlformats.org/officeDocument/2006/relationships/tags" Target="../tags/tag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8.xml"/><Relationship Id="rId1" Type="http://schemas.openxmlformats.org/officeDocument/2006/relationships/tags" Target="../tags/tag8.xml"/><Relationship Id="rId5" Type="http://schemas.microsoft.com/office/2007/relationships/hdphoto" Target="../media/hdphoto3.wdp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8.xml"/><Relationship Id="rId1" Type="http://schemas.openxmlformats.org/officeDocument/2006/relationships/tags" Target="../tags/tag9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8.xml"/><Relationship Id="rId1" Type="http://schemas.openxmlformats.org/officeDocument/2006/relationships/tags" Target="../tags/tag10.xml"/><Relationship Id="rId4" Type="http://schemas.openxmlformats.org/officeDocument/2006/relationships/image" Target="../media/image4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1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2.xml"/><Relationship Id="rId4" Type="http://schemas.openxmlformats.org/officeDocument/2006/relationships/image" Target="../media/image4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3.xml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5.xml"/><Relationship Id="rId4" Type="http://schemas.openxmlformats.org/officeDocument/2006/relationships/image" Target="../media/image4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7.xml"/><Relationship Id="rId4" Type="http://schemas.openxmlformats.org/officeDocument/2006/relationships/image" Target="../media/image5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8.xml"/><Relationship Id="rId4" Type="http://schemas.openxmlformats.org/officeDocument/2006/relationships/image" Target="../media/image5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19.xml"/><Relationship Id="rId4" Type="http://schemas.openxmlformats.org/officeDocument/2006/relationships/image" Target="../media/image5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20.xml"/><Relationship Id="rId4" Type="http://schemas.openxmlformats.org/officeDocument/2006/relationships/image" Target="../media/image5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3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4C883F6-9E90-4595-B2FC-6BC8140F8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230" y="0"/>
            <a:ext cx="7387770" cy="6829411"/>
          </a:xfrm>
          <a:prstGeom prst="rect">
            <a:avLst/>
          </a:prstGeom>
        </p:spPr>
      </p:pic>
      <p:sp>
        <p:nvSpPr>
          <p:cNvPr id="6" name="Rectángulo 5" descr="Máscara de pincelada">
            <a:extLst>
              <a:ext uri="{FF2B5EF4-FFF2-40B4-BE49-F238E27FC236}">
                <a16:creationId xmlns:a16="http://schemas.microsoft.com/office/drawing/2014/main" xmlns="" id="{617DA7F7-49A9-4336-B801-0918E12B39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6"/>
            <a:stretch>
              <a:fillRect l="-56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0B417D1-E745-44E0-B2CA-BB184EC46CFC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188686" y="3414705"/>
            <a:ext cx="5457371" cy="2989943"/>
          </a:xfrm>
        </p:spPr>
        <p:txBody>
          <a:bodyPr rtlCol="0">
            <a:noAutofit/>
          </a:bodyPr>
          <a:lstStyle/>
          <a:p>
            <a:pPr algn="ctr" rtl="0">
              <a:lnSpc>
                <a:spcPct val="50000"/>
              </a:lnSpc>
            </a:pPr>
            <a:r>
              <a:rPr lang="es-ES" sz="13800" dirty="0">
                <a:solidFill>
                  <a:srgbClr val="A50307"/>
                </a:solidFill>
                <a:latin typeface="Edwardian Script ITC" panose="030303020407070D0804" pitchFamily="66" charset="0"/>
              </a:rPr>
              <a:t>                 Don, tarea y misión</a:t>
            </a:r>
            <a:r>
              <a:rPr lang="es-ES" sz="16600" dirty="0">
                <a:solidFill>
                  <a:srgbClr val="A50307"/>
                </a:solidFill>
                <a:latin typeface="Edwardian Script ITC" panose="030303020407070D0804" pitchFamily="66" charset="0"/>
              </a:rPr>
              <a:t>…</a:t>
            </a:r>
            <a:r>
              <a:rPr lang="es-ES" sz="8000" dirty="0">
                <a:solidFill>
                  <a:srgbClr val="A50307"/>
                </a:solidFill>
                <a:latin typeface="Brush Script MT" panose="03060802040406070304" pitchFamily="66" charset="0"/>
              </a:rPr>
              <a:t/>
            </a:r>
            <a:br>
              <a:rPr lang="es-ES" sz="8000" dirty="0">
                <a:solidFill>
                  <a:srgbClr val="A50307"/>
                </a:solidFill>
                <a:latin typeface="Brush Script MT" panose="03060802040406070304" pitchFamily="66" charset="0"/>
              </a:rPr>
            </a:br>
            <a:r>
              <a:rPr lang="es-ES" sz="8000" dirty="0">
                <a:solidFill>
                  <a:srgbClr val="A50307"/>
                </a:solidFill>
                <a:latin typeface="Brush Script MT" panose="03060802040406070304" pitchFamily="66" charset="0"/>
              </a:rPr>
              <a:t> </a:t>
            </a:r>
            <a:endParaRPr lang="es-ES" dirty="0">
              <a:solidFill>
                <a:srgbClr val="A50307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B3CC835-4793-4A7E-BBCF-4E0D16DF18F1}"/>
              </a:ext>
            </a:extLst>
          </p:cNvPr>
          <p:cNvSpPr txBox="1"/>
          <p:nvPr/>
        </p:nvSpPr>
        <p:spPr>
          <a:xfrm>
            <a:off x="478972" y="972457"/>
            <a:ext cx="4644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solidFill>
                  <a:srgbClr val="A50307"/>
                </a:solidFill>
                <a:latin typeface="Franklin Gothic Book" panose="020B0503020102020204" pitchFamily="34" charset="0"/>
                <a:ea typeface="+mj-ea"/>
                <a:cs typeface="+mj-cs"/>
              </a:rPr>
              <a:t>La Comunidad religiosa:</a:t>
            </a:r>
            <a:endParaRPr lang="es-ES" dirty="0">
              <a:solidFill>
                <a:srgbClr val="A50307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4157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 loop="1">
            <p:snd r:embed="rId4" name="Ennio Morricone - (2002) La Misión [Suite Orquestal].wav"/>
          </p:stSnd>
        </p:sndAc>
      </p:transition>
    </mc:Choice>
    <mc:Fallback>
      <p:transition spd="slow">
        <p:sndAc>
          <p:stSnd loop="1">
            <p:snd r:embed="rId4" name="Ennio Morricone - (2002) La Misión [Suite Orquestal]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6000" t="25000" r="-6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nta: Inclinada hacia arriba 6" descr="elemento decorativo">
            <a:extLst>
              <a:ext uri="{FF2B5EF4-FFF2-40B4-BE49-F238E27FC236}">
                <a16:creationId xmlns:a16="http://schemas.microsoft.com/office/drawing/2014/main" xmlns="" id="{6C766D60-5252-4199-ACD3-301D908CF8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 bwMode="blackGray">
          <a:xfrm>
            <a:off x="2456874" y="1468581"/>
            <a:ext cx="7278254" cy="1369283"/>
          </a:xfrm>
          <a:prstGeom prst="ribbon2">
            <a:avLst>
              <a:gd name="adj1" fmla="val 19893"/>
              <a:gd name="adj2" fmla="val 70656"/>
            </a:avLst>
          </a:prstGeom>
          <a:solidFill>
            <a:srgbClr val="8F0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A1B3B2-A10C-4D76-BB3E-0045C73F2C63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838200" y="206023"/>
            <a:ext cx="10515600" cy="778243"/>
          </a:xfrm>
        </p:spPr>
        <p:txBody>
          <a:bodyPr rtlCol="0">
            <a:noAutofit/>
          </a:bodyPr>
          <a:lstStyle/>
          <a:p>
            <a:pPr rtl="0"/>
            <a:r>
              <a:rPr lang="es-ES" sz="66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¿Comunidad religiosa? </a:t>
            </a:r>
            <a:br>
              <a:rPr lang="es-ES" sz="66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s-ES" sz="9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s-ES" sz="9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s-ES" sz="6600" dirty="0">
              <a:solidFill>
                <a:srgbClr val="C0000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C29695F9-2AF2-40C6-9F5D-E2B6E05E3909}"/>
              </a:ext>
            </a:extLst>
          </p:cNvPr>
          <p:cNvSpPr txBox="1"/>
          <p:nvPr/>
        </p:nvSpPr>
        <p:spPr>
          <a:xfrm>
            <a:off x="4139289" y="1278194"/>
            <a:ext cx="3913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¿Qué </a:t>
            </a:r>
            <a:r>
              <a:rPr lang="es-ES" sz="7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ES </a:t>
            </a:r>
            <a:r>
              <a:rPr lang="es-ES" sz="4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eso?</a:t>
            </a:r>
            <a:endParaRPr lang="es-E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696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05"/>
    </mc:Choice>
    <mc:Fallback xmlns="">
      <p:transition spd="slow" advTm="9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75CC88-ABDE-423F-B53E-99B1AFAE300D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709098" y="137025"/>
            <a:ext cx="11014435" cy="4467057"/>
          </a:xfrm>
        </p:spPr>
        <p:txBody>
          <a:bodyPr rtlCol="0">
            <a:normAutofit/>
          </a:bodyPr>
          <a:lstStyle/>
          <a:p>
            <a:pPr rtl="0">
              <a:lnSpc>
                <a:spcPct val="80000"/>
              </a:lnSpc>
            </a:pPr>
            <a: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  <a:t>La comunidad religiosa</a:t>
            </a: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> es</a:t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1800" dirty="0">
                <a:solidFill>
                  <a:prstClr val="white"/>
                </a:solidFill>
                <a:latin typeface="Franklin Gothic Book" panose="020B0503020102020204" pitchFamily="34" charset="0"/>
              </a:rPr>
              <a:t> </a:t>
            </a: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>DON DEL ESPÍRITU.</a:t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1400" dirty="0">
                <a:solidFill>
                  <a:prstClr val="white"/>
                </a:solidFill>
                <a:latin typeface="Franklin Gothic Book" panose="020B0503020102020204" pitchFamily="34" charset="0"/>
              </a:rPr>
              <a:t> </a:t>
            </a:r>
            <a: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endParaRPr lang="es-ES" dirty="0"/>
          </a:p>
        </p:txBody>
      </p:sp>
      <p:cxnSp>
        <p:nvCxnSpPr>
          <p:cNvPr id="5" name="Conector recto 4" descr="elemento decorativo">
            <a:extLst>
              <a:ext uri="{FF2B5EF4-FFF2-40B4-BE49-F238E27FC236}">
                <a16:creationId xmlns:a16="http://schemas.microsoft.com/office/drawing/2014/main" xmlns="" id="{156DC6F9-5253-46C1-A5A2-F85ED42397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 bwMode="white">
          <a:xfrm>
            <a:off x="8631104" y="241973"/>
            <a:ext cx="7920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 descr="elemento decorativo">
            <a:extLst>
              <a:ext uri="{FF2B5EF4-FFF2-40B4-BE49-F238E27FC236}">
                <a16:creationId xmlns:a16="http://schemas.microsoft.com/office/drawing/2014/main" xmlns="" id="{EBF4151D-3FF9-43DA-8E6C-775F45325F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 bwMode="white">
          <a:xfrm>
            <a:off x="8631104" y="907786"/>
            <a:ext cx="7920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 descr="elemento decorativo">
            <a:extLst>
              <a:ext uri="{FF2B5EF4-FFF2-40B4-BE49-F238E27FC236}">
                <a16:creationId xmlns:a16="http://schemas.microsoft.com/office/drawing/2014/main" xmlns="" id="{979E62B4-4EC7-42D1-9497-A713734F69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 bwMode="white">
          <a:xfrm>
            <a:off x="4475747" y="1722521"/>
            <a:ext cx="3577390" cy="0"/>
          </a:xfrm>
          <a:prstGeom prst="line">
            <a:avLst/>
          </a:prstGeom>
          <a:ln w="4762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 descr="elemento decorativo">
            <a:extLst>
              <a:ext uri="{FF2B5EF4-FFF2-40B4-BE49-F238E27FC236}">
                <a16:creationId xmlns:a16="http://schemas.microsoft.com/office/drawing/2014/main" xmlns="" id="{C87A9D13-4EB8-442A-BEA5-5147A4FD60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 bwMode="white">
          <a:xfrm>
            <a:off x="4475747" y="2619876"/>
            <a:ext cx="3577390" cy="0"/>
          </a:xfrm>
          <a:prstGeom prst="line">
            <a:avLst/>
          </a:prstGeom>
          <a:ln w="4762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37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62"/>
    </mc:Choice>
    <mc:Fallback xmlns="">
      <p:transition spd="slow" advTm="9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rretera entre los árboles">
            <a:extLst>
              <a:ext uri="{FF2B5EF4-FFF2-40B4-BE49-F238E27FC236}">
                <a16:creationId xmlns:a16="http://schemas.microsoft.com/office/drawing/2014/main" xmlns="" id="{3B56E8F1-79AE-4137-818D-2C937FFB0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75CC88-ABDE-423F-B53E-99B1AFAE300D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64391" y="169110"/>
            <a:ext cx="11014435" cy="4467057"/>
          </a:xfrm>
        </p:spPr>
        <p:txBody>
          <a:bodyPr rtlCol="0">
            <a:normAutofit/>
          </a:bodyPr>
          <a:lstStyle/>
          <a:p>
            <a:pPr rtl="0">
              <a:lnSpc>
                <a:spcPct val="80000"/>
              </a:lnSpc>
            </a:pPr>
            <a: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  <a:t>La comunidad religiosa</a:t>
            </a: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> es</a:t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1800" dirty="0">
                <a:solidFill>
                  <a:prstClr val="white"/>
                </a:solidFill>
                <a:latin typeface="Franklin Gothic Book" panose="020B0503020102020204" pitchFamily="34" charset="0"/>
              </a:rPr>
              <a:t> </a:t>
            </a: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>COMUNIÓN</a:t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1400" dirty="0">
                <a:solidFill>
                  <a:prstClr val="white"/>
                </a:solidFill>
                <a:latin typeface="Franklin Gothic Book" panose="020B0503020102020204" pitchFamily="34" charset="0"/>
              </a:rPr>
              <a:t> </a:t>
            </a:r>
            <a: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  <a:t>de vida, de bienes y de caminos. </a:t>
            </a:r>
            <a:endParaRPr lang="es-ES" dirty="0"/>
          </a:p>
        </p:txBody>
      </p:sp>
      <p:cxnSp>
        <p:nvCxnSpPr>
          <p:cNvPr id="5" name="Conector recto 4" descr="elemento decorativo">
            <a:extLst>
              <a:ext uri="{FF2B5EF4-FFF2-40B4-BE49-F238E27FC236}">
                <a16:creationId xmlns:a16="http://schemas.microsoft.com/office/drawing/2014/main" xmlns="" id="{156DC6F9-5253-46C1-A5A2-F85ED42397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 bwMode="white">
          <a:xfrm>
            <a:off x="8631104" y="241973"/>
            <a:ext cx="7920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 descr="elemento decorativo">
            <a:extLst>
              <a:ext uri="{FF2B5EF4-FFF2-40B4-BE49-F238E27FC236}">
                <a16:creationId xmlns:a16="http://schemas.microsoft.com/office/drawing/2014/main" xmlns="" id="{EBF4151D-3FF9-43DA-8E6C-775F45325F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 bwMode="white">
          <a:xfrm>
            <a:off x="8631104" y="907786"/>
            <a:ext cx="7920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 descr="elemento decorativo">
            <a:extLst>
              <a:ext uri="{FF2B5EF4-FFF2-40B4-BE49-F238E27FC236}">
                <a16:creationId xmlns:a16="http://schemas.microsoft.com/office/drawing/2014/main" xmlns="" id="{979E62B4-4EC7-42D1-9497-A713734F69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 bwMode="white">
          <a:xfrm>
            <a:off x="4475747" y="1722521"/>
            <a:ext cx="3577390" cy="0"/>
          </a:xfrm>
          <a:prstGeom prst="line">
            <a:avLst/>
          </a:prstGeom>
          <a:ln w="4762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 descr="elemento decorativo">
            <a:extLst>
              <a:ext uri="{FF2B5EF4-FFF2-40B4-BE49-F238E27FC236}">
                <a16:creationId xmlns:a16="http://schemas.microsoft.com/office/drawing/2014/main" xmlns="" id="{C87A9D13-4EB8-442A-BEA5-5147A4FD60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 bwMode="white">
          <a:xfrm>
            <a:off x="4475747" y="2619876"/>
            <a:ext cx="3577390" cy="0"/>
          </a:xfrm>
          <a:prstGeom prst="line">
            <a:avLst/>
          </a:prstGeom>
          <a:ln w="4762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65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47"/>
    </mc:Choice>
    <mc:Fallback xmlns="">
      <p:transition spd="slow" advTm="114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75CC88-ABDE-423F-B53E-99B1AFAE300D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64391" y="169110"/>
            <a:ext cx="11014435" cy="4467057"/>
          </a:xfrm>
        </p:spPr>
        <p:txBody>
          <a:bodyPr rtlCol="0">
            <a:normAutofit/>
          </a:bodyPr>
          <a:lstStyle/>
          <a:p>
            <a:pPr rtl="0">
              <a:lnSpc>
                <a:spcPct val="80000"/>
              </a:lnSpc>
            </a:pPr>
            <a: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  <a:t>La comunidad religiosa</a:t>
            </a: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> es</a:t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1800" dirty="0">
                <a:solidFill>
                  <a:prstClr val="white"/>
                </a:solidFill>
                <a:latin typeface="Franklin Gothic Book" panose="020B0503020102020204" pitchFamily="34" charset="0"/>
              </a:rPr>
              <a:t> </a:t>
            </a: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>MISIÓN</a:t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sz="6000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r>
              <a:rPr lang="es-ES" sz="1400" dirty="0">
                <a:solidFill>
                  <a:prstClr val="white"/>
                </a:solidFill>
                <a:latin typeface="Franklin Gothic Book" panose="020B0503020102020204" pitchFamily="34" charset="0"/>
              </a:rPr>
              <a:t> </a:t>
            </a:r>
            <a: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  <a:t/>
            </a:r>
            <a:br>
              <a:rPr lang="es-ES" dirty="0">
                <a:solidFill>
                  <a:prstClr val="white"/>
                </a:solidFill>
                <a:latin typeface="Franklin Gothic Book" panose="020B0503020102020204" pitchFamily="34" charset="0"/>
              </a:rPr>
            </a:br>
            <a:endParaRPr lang="es-ES" dirty="0"/>
          </a:p>
        </p:txBody>
      </p:sp>
      <p:cxnSp>
        <p:nvCxnSpPr>
          <p:cNvPr id="5" name="Conector recto 4" descr="elemento decorativo">
            <a:extLst>
              <a:ext uri="{FF2B5EF4-FFF2-40B4-BE49-F238E27FC236}">
                <a16:creationId xmlns:a16="http://schemas.microsoft.com/office/drawing/2014/main" xmlns="" id="{156DC6F9-5253-46C1-A5A2-F85ED42397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 bwMode="white">
          <a:xfrm>
            <a:off x="8631104" y="241973"/>
            <a:ext cx="7920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 descr="elemento decorativo">
            <a:extLst>
              <a:ext uri="{FF2B5EF4-FFF2-40B4-BE49-F238E27FC236}">
                <a16:creationId xmlns:a16="http://schemas.microsoft.com/office/drawing/2014/main" xmlns="" id="{EBF4151D-3FF9-43DA-8E6C-775F45325F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 bwMode="white">
          <a:xfrm>
            <a:off x="8631104" y="907786"/>
            <a:ext cx="79200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 descr="elemento decorativo">
            <a:extLst>
              <a:ext uri="{FF2B5EF4-FFF2-40B4-BE49-F238E27FC236}">
                <a16:creationId xmlns:a16="http://schemas.microsoft.com/office/drawing/2014/main" xmlns="" id="{979E62B4-4EC7-42D1-9497-A713734F69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 bwMode="white">
          <a:xfrm>
            <a:off x="4876800" y="1722521"/>
            <a:ext cx="2598821" cy="0"/>
          </a:xfrm>
          <a:prstGeom prst="line">
            <a:avLst/>
          </a:prstGeom>
          <a:ln w="4762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 descr="elemento decorativo">
            <a:extLst>
              <a:ext uri="{FF2B5EF4-FFF2-40B4-BE49-F238E27FC236}">
                <a16:creationId xmlns:a16="http://schemas.microsoft.com/office/drawing/2014/main" xmlns="" id="{C87A9D13-4EB8-442A-BEA5-5147A4FD60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 bwMode="white">
          <a:xfrm>
            <a:off x="4876800" y="2619876"/>
            <a:ext cx="2598821" cy="0"/>
          </a:xfrm>
          <a:prstGeom prst="line">
            <a:avLst/>
          </a:prstGeom>
          <a:ln w="4762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7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53"/>
    </mc:Choice>
    <mc:Fallback xmlns="">
      <p:transition spd="slow" advTm="11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3000" b="-5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1F78032-7158-4F74-BDAC-C1E06036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70E458-E7C2-4395-B75D-476A174CEE45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9D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9D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Rectángulo 3" descr="Máscara de pincelada">
            <a:extLst>
              <a:ext uri="{FF2B5EF4-FFF2-40B4-BE49-F238E27FC236}">
                <a16:creationId xmlns:a16="http://schemas.microsoft.com/office/drawing/2014/main" xmlns="" id="{3535A53E-D972-4D9A-B8E1-798F525A6476}"/>
              </a:ext>
            </a:extLst>
          </p:cNvPr>
          <p:cNvSpPr/>
          <p:nvPr/>
        </p:nvSpPr>
        <p:spPr>
          <a:xfrm>
            <a:off x="0" y="1162085"/>
            <a:ext cx="12192000" cy="5824252"/>
          </a:xfrm>
          <a:prstGeom prst="rect">
            <a:avLst/>
          </a:prstGeom>
          <a:blipFill>
            <a:blip r:embed="rId5"/>
            <a:stretch>
              <a:fillRect r="-44" b="-177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83AEDADB-23E7-4E4C-ADB0-669395538A96}"/>
              </a:ext>
            </a:extLst>
          </p:cNvPr>
          <p:cNvSpPr txBox="1"/>
          <p:nvPr/>
        </p:nvSpPr>
        <p:spPr>
          <a:xfrm>
            <a:off x="2630905" y="5079339"/>
            <a:ext cx="7716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i="1" dirty="0">
                <a:latin typeface="Times New Roman" panose="02020603050405020304" pitchFamily="18" charset="0"/>
                <a:ea typeface="Calibri" panose="020F0502020204030204" pitchFamily="34" charset="0"/>
              </a:rPr>
              <a:t>El porqué de la vida comunitaria. 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xmlns="" id="{0B33EE06-D073-4C3D-89B4-56F54328F0CC}"/>
              </a:ext>
            </a:extLst>
          </p:cNvPr>
          <p:cNvSpPr txBox="1">
            <a:spLocks/>
          </p:cNvSpPr>
          <p:nvPr/>
        </p:nvSpPr>
        <p:spPr>
          <a:xfrm>
            <a:off x="4777739" y="5899519"/>
            <a:ext cx="3002681" cy="52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dirty="0"/>
              <a:t>Sus fines y sentido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C11B2C1D-9ACB-4A87-887A-4588CABA4950}"/>
              </a:ext>
            </a:extLst>
          </p:cNvPr>
          <p:cNvCxnSpPr/>
          <p:nvPr/>
        </p:nvCxnSpPr>
        <p:spPr>
          <a:xfrm>
            <a:off x="5189621" y="5787225"/>
            <a:ext cx="18127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0449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18"/>
    </mc:Choice>
    <mc:Fallback xmlns="">
      <p:transition spd="slow" advTm="171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686" y="371258"/>
            <a:ext cx="6013199" cy="1325563"/>
          </a:xfrm>
        </p:spPr>
        <p:txBody>
          <a:bodyPr rtlCol="0"/>
          <a:lstStyle/>
          <a:p>
            <a:pPr rtl="0"/>
            <a:r>
              <a:rPr lang="es-ES" dirty="0">
                <a:latin typeface="Ink Free" panose="03080402000500000000" pitchFamily="66" charset="0"/>
              </a:rPr>
              <a:t>VIVIMOS EN COMUNIDAD PORQUE…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979" y="2069432"/>
            <a:ext cx="4780547" cy="5306146"/>
          </a:xfrm>
        </p:spPr>
        <p:txBody>
          <a:bodyPr wrap="square" rtlCol="0">
            <a:noAutofit/>
          </a:bodyPr>
          <a:lstStyle/>
          <a:p>
            <a:pPr rtl="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El </a:t>
            </a:r>
            <a:r>
              <a:rPr lang="es-ES" sz="2800" b="1" cap="small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amor de Cristo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nos </a:t>
            </a:r>
            <a:r>
              <a:rPr lang="es-ES" sz="2800" b="1" cap="small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ha reunido…</a:t>
            </a:r>
            <a:endParaRPr lang="es-ES" sz="2800" dirty="0">
              <a:solidFill>
                <a:schemeClr val="accent5">
                  <a:lumMod val="75000"/>
                </a:schemeClr>
              </a:solidFill>
              <a:latin typeface="Footlight MT Light" panose="0204060206030A020304" pitchFamily="18" charset="0"/>
            </a:endParaRPr>
          </a:p>
          <a:p>
            <a:pPr rtl="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para ESTAR con ÉL y...</a:t>
            </a:r>
          </a:p>
          <a:p>
            <a:pPr rtl="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enviarnos como testigos de su Amor.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La comunión fraterna está en el principio y en el fin del apostolado.</a:t>
            </a:r>
          </a:p>
          <a:p>
            <a:pPr rtl="0">
              <a:buFont typeface="Wingdings" panose="05000000000000000000" pitchFamily="2" charset="2"/>
              <a:buChar char="Ø"/>
            </a:pPr>
            <a:endParaRPr lang="es-ES" sz="2800" dirty="0">
              <a:solidFill>
                <a:schemeClr val="accent5">
                  <a:lumMod val="75000"/>
                </a:schemeClr>
              </a:solidFill>
              <a:latin typeface="Footlight MT Light" panose="0204060206030A020304" pitchFamily="18" charset="0"/>
            </a:endParaRPr>
          </a:p>
          <a:p>
            <a:pPr marL="0" indent="0" rtl="0">
              <a:buNone/>
            </a:pPr>
            <a:endParaRPr lang="es-ES" dirty="0">
              <a:latin typeface="Footlight MT Light" panose="0204060206030A020304" pitchFamily="18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6001519" y="798081"/>
            <a:ext cx="4884848" cy="4884848"/>
          </a:xfr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0584868-ACAB-4DEB-B677-2726F9E5A747}"/>
              </a:ext>
            </a:extLst>
          </p:cNvPr>
          <p:cNvSpPr txBox="1"/>
          <p:nvPr/>
        </p:nvSpPr>
        <p:spPr>
          <a:xfrm>
            <a:off x="6657476" y="6290045"/>
            <a:ext cx="4310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Cf. </a:t>
            </a:r>
            <a:r>
              <a:rPr lang="es-ES" i="1" dirty="0" err="1">
                <a:solidFill>
                  <a:schemeClr val="accent5">
                    <a:lumMod val="75000"/>
                  </a:schemeClr>
                </a:solidFill>
              </a:rPr>
              <a:t>Congregavit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 nos in </a:t>
            </a:r>
            <a:r>
              <a:rPr lang="es-ES" i="1" dirty="0" err="1">
                <a:solidFill>
                  <a:schemeClr val="accent5">
                    <a:lumMod val="75000"/>
                  </a:schemeClr>
                </a:solidFill>
              </a:rPr>
              <a:t>unum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 Christi amor</a:t>
            </a:r>
            <a:r>
              <a:rPr lang="es-ES" dirty="0"/>
              <a:t>, </a:t>
            </a:r>
            <a:r>
              <a:rPr lang="es-ES" dirty="0">
                <a:solidFill>
                  <a:schemeClr val="accent5">
                    <a:lumMod val="75000"/>
                  </a:schemeClr>
                </a:solidFill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73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3163"/>
    </mc:Choice>
    <mc:Fallback xmlns="">
      <p:transition spd="slow" advClick="0" advTm="431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686" y="371258"/>
            <a:ext cx="6013199" cy="1325563"/>
          </a:xfrm>
        </p:spPr>
        <p:txBody>
          <a:bodyPr rtlCol="0"/>
          <a:lstStyle/>
          <a:p>
            <a:pPr rtl="0"/>
            <a:r>
              <a:rPr lang="es-ES" dirty="0">
                <a:latin typeface="Ink Free" panose="03080402000500000000" pitchFamily="66" charset="0"/>
              </a:rPr>
              <a:t>VIVIMOS EN COMUNIDAD Para…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686" y="1892968"/>
            <a:ext cx="5114840" cy="4397077"/>
          </a:xfrm>
        </p:spPr>
        <p:txBody>
          <a:bodyPr wrap="square" rtlCol="0">
            <a:noAutofit/>
          </a:bodyPr>
          <a:lstStyle/>
          <a:p>
            <a:pPr rtl="0"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Hacer realidad la </a:t>
            </a:r>
            <a:r>
              <a:rPr lang="es-ES" sz="2800" b="1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profecía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de la fraternidad.</a:t>
            </a:r>
          </a:p>
          <a:p>
            <a:pPr rtl="0"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Ofrecer un lugar donde se llega a ser hermanos.</a:t>
            </a:r>
          </a:p>
          <a:p>
            <a:pPr rtl="0"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Ya que ¡con el testimonio se convence!</a:t>
            </a:r>
          </a:p>
          <a:p>
            <a:pPr rtl="0">
              <a:buFont typeface="Wingdings" panose="05000000000000000000" pitchFamily="2" charset="2"/>
              <a:buChar char="Ø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Iniciar e impulsar la </a:t>
            </a:r>
            <a:r>
              <a:rPr lang="es-ES" sz="2800" b="1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misión.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5843860" y="786034"/>
            <a:ext cx="5180747" cy="4973111"/>
          </a:xfr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0584868-ACAB-4DEB-B677-2726F9E5A747}"/>
              </a:ext>
            </a:extLst>
          </p:cNvPr>
          <p:cNvSpPr txBox="1"/>
          <p:nvPr/>
        </p:nvSpPr>
        <p:spPr>
          <a:xfrm>
            <a:off x="6657476" y="6290045"/>
            <a:ext cx="4706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Cf. </a:t>
            </a:r>
            <a:r>
              <a:rPr lang="es-ES" i="1" dirty="0" err="1">
                <a:solidFill>
                  <a:schemeClr val="accent5">
                    <a:lumMod val="75000"/>
                  </a:schemeClr>
                </a:solidFill>
              </a:rPr>
              <a:t>Congregavit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 nos in </a:t>
            </a:r>
            <a:r>
              <a:rPr lang="es-ES" i="1" dirty="0" err="1">
                <a:solidFill>
                  <a:schemeClr val="accent5">
                    <a:lumMod val="75000"/>
                  </a:schemeClr>
                </a:solidFill>
              </a:rPr>
              <a:t>unum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 Christi amor</a:t>
            </a:r>
            <a:r>
              <a:rPr lang="es-ES" dirty="0"/>
              <a:t>, </a:t>
            </a:r>
            <a:r>
              <a:rPr lang="es-ES" dirty="0">
                <a:solidFill>
                  <a:schemeClr val="accent5">
                    <a:lumMod val="75000"/>
                  </a:schemeClr>
                </a:solidFill>
              </a:rPr>
              <a:t>2. 7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008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06"/>
    </mc:Choice>
    <mc:Fallback xmlns="">
      <p:transition spd="slow" advTm="42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r="-10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 descr="elemento decorativo">
            <a:extLst>
              <a:ext uri="{FF2B5EF4-FFF2-40B4-BE49-F238E27FC236}">
                <a16:creationId xmlns:a16="http://schemas.microsoft.com/office/drawing/2014/main" xmlns="" id="{6C3DF05D-FBDD-4A74-AA17-0E4851074D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 bwMode="black">
          <a:xfrm>
            <a:off x="0" y="2425641"/>
            <a:ext cx="2571750" cy="435466"/>
          </a:xfrm>
          <a:prstGeom prst="roundRect">
            <a:avLst>
              <a:gd name="adj" fmla="val 50000"/>
            </a:avLst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33FCE194-C2FC-4B54-9C2D-F4826B48854C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257175" y="-508968"/>
            <a:ext cx="5838825" cy="6456912"/>
          </a:xfrm>
        </p:spPr>
        <p:txBody>
          <a:bodyPr rtlCol="0">
            <a:normAutofit/>
          </a:bodyPr>
          <a:lstStyle/>
          <a:p>
            <a:pPr lvl="0" rtl="0">
              <a:spcBef>
                <a:spcPts val="1000"/>
              </a:spcBef>
            </a:pPr>
            <a:r>
              <a:rPr lang="es-ES" sz="7200" b="1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¡UN</a:t>
            </a:r>
            <a:br>
              <a:rPr lang="es-ES" sz="7200" b="1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EJEMPLO,</a:t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POR </a:t>
            </a:r>
            <a:b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FAVOR! </a:t>
            </a:r>
            <a:endParaRPr lang="es-E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2B7AFEC3-E86C-4B2A-BE47-329CFE3C3B5C}"/>
              </a:ext>
            </a:extLst>
          </p:cNvPr>
          <p:cNvSpPr txBox="1">
            <a:spLocks/>
          </p:cNvSpPr>
          <p:nvPr/>
        </p:nvSpPr>
        <p:spPr>
          <a:xfrm>
            <a:off x="3103418" y="938463"/>
            <a:ext cx="7910711" cy="5056895"/>
          </a:xfrm>
          <a:prstGeom prst="rect">
            <a:avLst/>
          </a:prstGeom>
        </p:spPr>
        <p:txBody>
          <a:bodyPr vert="horz" wrap="square" lIns="0" tIns="0" rIns="0" bIns="0" numCol="2" spcCol="36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El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Modelo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 es la Comunión de la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 </a:t>
            </a:r>
            <a:r>
              <a:rPr kumimoji="0" lang="es-E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Trinidad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s-ES" sz="2800" baseline="0" dirty="0">
                <a:latin typeface="Footlight MT Light" panose="0204060206030A020304" pitchFamily="18" charset="0"/>
              </a:rPr>
              <a:t>El</a:t>
            </a:r>
            <a:r>
              <a:rPr lang="es-ES" sz="2800" dirty="0">
                <a:latin typeface="Footlight MT Light" panose="0204060206030A020304" pitchFamily="18" charset="0"/>
              </a:rPr>
              <a:t> ejemplo paradigmático,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 la Comunidad primitiva: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pyrus" panose="03070502060502030205" pitchFamily="66" charset="0"/>
              </a:rPr>
              <a:t>“Todos se mantenían firmes en las enseñanzas de los apóstoles, compartían lo que tenían, y oraban y se reunían para partir el pan.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pyrus" panose="03070502060502030205" pitchFamily="66" charset="0"/>
              </a:rPr>
              <a:t>Los que habían creído estaban muy unidos y compartían sus bienes entre sí;  vendían sus propiedades, todo lo que tenían, y repartían el dinero según las necesidades de cada uno.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pyrus" panose="03070502060502030205" pitchFamily="66" charset="0"/>
              </a:rPr>
              <a:t>Todos los días se reunían en el templo, y partían el pan en las casas y comían juntos con alegría y sencillez de corazón. Alababan a Dios y eran estimados por todos, y cada día añadía el Señor a la iglesia a los que iba llamando a la salvación.”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AEC41BF6-9AA4-4A81-B45B-109E3D5F7413}"/>
              </a:ext>
            </a:extLst>
          </p:cNvPr>
          <p:cNvSpPr txBox="1"/>
          <p:nvPr/>
        </p:nvSpPr>
        <p:spPr>
          <a:xfrm>
            <a:off x="8048606" y="5265888"/>
            <a:ext cx="4706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latin typeface="Calibri"/>
              </a:rPr>
              <a:t>(Hech 2, 42. 44-47)</a:t>
            </a:r>
            <a:endParaRPr lang="es-ES" dirty="0"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928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698"/>
    </mc:Choice>
    <mc:Fallback xmlns="">
      <p:transition spd="slow" advTm="85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FCA16-8D78-4A87-9023-708458E3A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01" y="-85331"/>
            <a:ext cx="11150600" cy="920336"/>
          </a:xfrm>
        </p:spPr>
        <p:txBody>
          <a:bodyPr rtlCol="0"/>
          <a:lstStyle/>
          <a:p>
            <a:pPr rtl="0"/>
            <a:r>
              <a:rPr lang="es-ES" dirty="0">
                <a:latin typeface="Ink Free" panose="03080402000500000000" pitchFamily="66" charset="0"/>
              </a:rPr>
              <a:t>Y…¿por </a:t>
            </a:r>
            <a:r>
              <a:rPr lang="es-ES" dirty="0" smtClean="0">
                <a:latin typeface="Ink Free" panose="03080402000500000000" pitchFamily="66" charset="0"/>
              </a:rPr>
              <a:t> qué </a:t>
            </a:r>
            <a:r>
              <a:rPr lang="es-ES" dirty="0">
                <a:latin typeface="Ink Free" panose="03080402000500000000" pitchFamily="66" charset="0"/>
              </a:rPr>
              <a:t>los votos evangélicos?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xmlns="" id="{C10F7B49-6C9D-4DBF-AD20-9D4CFAB1CB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Marcador de posición de imagen 16">
            <a:extLst>
              <a:ext uri="{FF2B5EF4-FFF2-40B4-BE49-F238E27FC236}">
                <a16:creationId xmlns:a16="http://schemas.microsoft.com/office/drawing/2014/main" xmlns="" id="{CBB1FBB7-8048-6F41-A39C-61BDC2D38B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600743" y="1363513"/>
            <a:ext cx="2407881" cy="2428172"/>
          </a:xfrm>
        </p:spPr>
      </p:pic>
      <p:pic>
        <p:nvPicPr>
          <p:cNvPr id="19" name="Marcador de posición de imagen 18">
            <a:extLst>
              <a:ext uri="{FF2B5EF4-FFF2-40B4-BE49-F238E27FC236}">
                <a16:creationId xmlns:a16="http://schemas.microsoft.com/office/drawing/2014/main" xmlns="" id="{9F61DE0B-ECF7-B74B-80E5-B602A86B8F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>
            <a:fillRect/>
          </a:stretch>
        </p:blipFill>
        <p:spPr>
          <a:xfrm>
            <a:off x="4390091" y="3960450"/>
            <a:ext cx="3251621" cy="23736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Marcador de posición de imagen 20">
            <a:extLst>
              <a:ext uri="{FF2B5EF4-FFF2-40B4-BE49-F238E27FC236}">
                <a16:creationId xmlns:a16="http://schemas.microsoft.com/office/drawing/2014/main" xmlns="" id="{007C99FF-D296-8544-B04B-EA1DBB45780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900" y="727200"/>
            <a:ext cx="1680441" cy="224058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xmlns="" id="{5935AC4D-C17D-4827-B693-43A34920A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3960450"/>
            <a:ext cx="3034672" cy="2650929"/>
          </a:xfrm>
        </p:spPr>
        <p:txBody>
          <a:bodyPr rtlCol="0"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400" dirty="0">
                <a:solidFill>
                  <a:srgbClr val="336600"/>
                </a:solidFill>
              </a:rPr>
              <a:t>Los consejos evangélicos </a:t>
            </a:r>
            <a:r>
              <a:rPr lang="es-ES" sz="2400" b="1" dirty="0">
                <a:solidFill>
                  <a:srgbClr val="336600"/>
                </a:solidFill>
              </a:rPr>
              <a:t>van unidos.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400" dirty="0">
                <a:solidFill>
                  <a:srgbClr val="336600"/>
                </a:solidFill>
              </a:rPr>
              <a:t>“Tres en uno” como la Santísima Trinidad.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400" b="1" dirty="0">
                <a:solidFill>
                  <a:srgbClr val="336600"/>
                </a:solidFill>
              </a:rPr>
              <a:t>La unidad es el Amor</a:t>
            </a:r>
            <a:r>
              <a:rPr lang="es-ES" sz="2400" dirty="0">
                <a:solidFill>
                  <a:srgbClr val="336600"/>
                </a:solidFill>
              </a:rPr>
              <a:t>.</a:t>
            </a:r>
          </a:p>
          <a:p>
            <a:pPr marL="285750" indent="-285750" algn="l" rtl="0">
              <a:buFont typeface="Wingdings" panose="05000000000000000000" pitchFamily="2" charset="2"/>
              <a:buChar char="v"/>
            </a:pPr>
            <a:endParaRPr lang="es-ES" dirty="0"/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xmlns="" id="{CCF1405A-05DA-4553-A7B3-B9592963C6B1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647764" y="1167770"/>
            <a:ext cx="4573543" cy="2805694"/>
          </a:xfrm>
        </p:spPr>
        <p:txBody>
          <a:bodyPr rtlCol="0"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400" dirty="0">
                <a:solidFill>
                  <a:srgbClr val="C00000"/>
                </a:solidFill>
              </a:rPr>
              <a:t>Los tres votos son un </a:t>
            </a:r>
            <a:r>
              <a:rPr lang="es-ES" sz="2400" b="1" dirty="0">
                <a:solidFill>
                  <a:srgbClr val="C00000"/>
                </a:solidFill>
              </a:rPr>
              <a:t>configurarse con Cristo y seguir sus huellas</a:t>
            </a:r>
            <a:r>
              <a:rPr lang="es-ES" sz="2400" dirty="0">
                <a:solidFill>
                  <a:srgbClr val="C00000"/>
                </a:solidFill>
              </a:rPr>
              <a:t>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400" dirty="0">
                <a:solidFill>
                  <a:srgbClr val="C00000"/>
                </a:solidFill>
              </a:rPr>
              <a:t>El seguimiento de Jesús en castidad, pobreza y obediencia </a:t>
            </a:r>
            <a:r>
              <a:rPr lang="es-ES" sz="2400" b="1" dirty="0">
                <a:solidFill>
                  <a:srgbClr val="C00000"/>
                </a:solidFill>
              </a:rPr>
              <a:t>implica disponibilidad para la misión</a:t>
            </a:r>
            <a:r>
              <a:rPr lang="es-ES" sz="2400" dirty="0">
                <a:solidFill>
                  <a:srgbClr val="C00000"/>
                </a:solidFill>
              </a:rPr>
              <a:t>, responsabilidad y cooperación en el trabajo.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xmlns="" id="{780C3E07-3509-4911-AFF9-20EA8F12D0A4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472677" y="3531108"/>
            <a:ext cx="3450082" cy="3301793"/>
          </a:xfrm>
        </p:spPr>
        <p:txBody>
          <a:bodyPr rtlCol="0"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400" dirty="0">
                <a:solidFill>
                  <a:schemeClr val="accent3">
                    <a:lumMod val="50000"/>
                    <a:lumOff val="50000"/>
                  </a:schemeClr>
                </a:solidFill>
              </a:rPr>
              <a:t>Los votos son siempre formas de dar </a:t>
            </a:r>
            <a:r>
              <a:rPr lang="es-ES" sz="2400" b="1" dirty="0">
                <a:solidFill>
                  <a:schemeClr val="accent3">
                    <a:lumMod val="50000"/>
                    <a:lumOff val="50000"/>
                  </a:schemeClr>
                </a:solidFill>
              </a:rPr>
              <a:t>respuesta a una llamada,</a:t>
            </a:r>
            <a:r>
              <a:rPr lang="es-ES" sz="2400" dirty="0">
                <a:solidFill>
                  <a:schemeClr val="accent3">
                    <a:lumMod val="50000"/>
                    <a:lumOff val="50000"/>
                  </a:schemeClr>
                </a:solidFill>
              </a:rPr>
              <a:t> a una seducción del Dios de Jesús.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400" dirty="0">
                <a:solidFill>
                  <a:schemeClr val="accent3">
                    <a:lumMod val="50000"/>
                    <a:lumOff val="50000"/>
                  </a:schemeClr>
                </a:solidFill>
              </a:rPr>
              <a:t>Por tanto, son una </a:t>
            </a:r>
            <a:r>
              <a:rPr lang="es-ES" sz="2400" b="1" dirty="0">
                <a:solidFill>
                  <a:schemeClr val="accent3">
                    <a:lumMod val="50000"/>
                    <a:lumOff val="50000"/>
                  </a:schemeClr>
                </a:solidFill>
              </a:rPr>
              <a:t>respuesta libre</a:t>
            </a:r>
            <a:r>
              <a:rPr lang="es-ES" sz="2400" dirty="0">
                <a:solidFill>
                  <a:schemeClr val="accent3">
                    <a:lumMod val="50000"/>
                    <a:lumOff val="50000"/>
                  </a:schemeClr>
                </a:solidFill>
              </a:rPr>
              <a:t>.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s-ES" sz="2400" b="1" dirty="0">
                <a:solidFill>
                  <a:schemeClr val="accent3">
                    <a:lumMod val="50000"/>
                    <a:lumOff val="50000"/>
                  </a:schemeClr>
                </a:solidFill>
              </a:rPr>
              <a:t>Votos públicos de amor a Dios</a:t>
            </a:r>
            <a:r>
              <a:rPr lang="es-ES" sz="2400" dirty="0">
                <a:solidFill>
                  <a:schemeClr val="accent3">
                    <a:lumMod val="50000"/>
                    <a:lumOff val="50000"/>
                  </a:schemeClr>
                </a:solidFill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563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477"/>
    </mc:Choice>
    <mc:Fallback xmlns="">
      <p:transition spd="slow" advTm="824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uiExpand="1" build="p"/>
      <p:bldP spid="1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1" y="1825625"/>
            <a:ext cx="3991476" cy="4351338"/>
          </a:xfrm>
        </p:spPr>
        <p:txBody>
          <a:bodyPr rtlCol="0"/>
          <a:lstStyle/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336600"/>
                </a:solidFill>
                <a:latin typeface="Footlight MT Light" panose="0204060206030A020304" pitchFamily="18" charset="0"/>
              </a:rPr>
              <a:t>Constituye un aprendizaje del arte de amar.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336600"/>
                </a:solidFill>
                <a:latin typeface="Footlight MT Light" panose="0204060206030A020304" pitchFamily="18" charset="0"/>
              </a:rPr>
              <a:t>Tiende a la totalidad.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336600"/>
                </a:solidFill>
                <a:latin typeface="Footlight MT Light" panose="0204060206030A020304" pitchFamily="18" charset="0"/>
              </a:rPr>
              <a:t>Es una forma de expresar la propia sexualidad (que no la genitalidad…) en gratuidad misericordiosa.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336600"/>
                </a:solidFill>
                <a:latin typeface="Footlight MT Light" panose="0204060206030A020304" pitchFamily="18" charset="0"/>
              </a:rPr>
              <a:t>Es un amor universal, confiado, liberado, entregado.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336600"/>
                </a:solidFill>
                <a:latin typeface="Footlight MT Light" panose="0204060206030A020304" pitchFamily="18" charset="0"/>
              </a:rPr>
              <a:t>Es… ¡la fuerza de la ternura!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A241642C-CB49-4AA1-9EAD-3BCEA280B5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946232" y="0"/>
            <a:ext cx="5235375" cy="6695162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>
                <a:solidFill>
                  <a:srgbClr val="336600"/>
                </a:solidFill>
                <a:latin typeface="Goudy Stout" panose="0202090407030B020401" pitchFamily="18" charset="0"/>
              </a:rPr>
              <a:t>cASTIDAD</a:t>
            </a:r>
            <a:endParaRPr lang="es-ES" dirty="0">
              <a:solidFill>
                <a:srgbClr val="336600"/>
              </a:solidFill>
              <a:latin typeface="Goudy Stout" panose="0202090407030B020401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37"/>
    </mc:Choice>
    <mc:Fallback xmlns="">
      <p:transition spd="slow" advTm="478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714787"/>
            <a:ext cx="4937211" cy="4643617"/>
          </a:xfrm>
        </p:spPr>
        <p:txBody>
          <a:bodyPr rtlCol="0"/>
          <a:lstStyle/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  <a:latin typeface="Footlight MT Light" panose="0204060206030A020304" pitchFamily="18" charset="0"/>
              </a:rPr>
              <a:t>Se manifiesta en el modo peculiar de vivir las relaciones con los bienes materiales, culturales y espirituales.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  <a:latin typeface="Footlight MT Light" panose="0204060206030A020304" pitchFamily="18" charset="0"/>
              </a:rPr>
              <a:t>Implica la “opción preferencial por los pobres”. El cuidado de la creación, y la promoción de la paz y la justicia.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  <a:latin typeface="Footlight MT Light" panose="0204060206030A020304" pitchFamily="18" charset="0"/>
              </a:rPr>
              <a:t> Es un proceso de autoaceptación, y de reconocimiento y reconciliación con los propios límites y los comunitarios.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  <a:latin typeface="Footlight MT Light" panose="0204060206030A020304" pitchFamily="18" charset="0"/>
              </a:rPr>
              <a:t>Es…¡vivir en armonía y gratuidad con todos y con todo!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A241642C-CB49-4AA1-9EAD-3BCEA280B5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5884648" y="1"/>
            <a:ext cx="6307353" cy="5000146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  <a:latin typeface="Goudy Stout" panose="0202090407030B020401" pitchFamily="18" charset="0"/>
              </a:rPr>
              <a:t>POBREZA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30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104"/>
    </mc:Choice>
    <mc:Fallback xmlns="">
      <p:transition spd="slow" advTm="60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44" y="1545489"/>
            <a:ext cx="4187784" cy="5032375"/>
          </a:xfrm>
        </p:spPr>
        <p:txBody>
          <a:bodyPr rtlCol="0"/>
          <a:lstStyle/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740000"/>
                </a:solidFill>
                <a:latin typeface="Footlight MT Light" panose="0204060206030A020304" pitchFamily="18" charset="0"/>
              </a:rPr>
              <a:t>Es fundamentalmente escucha y una actitud de fe-confianza en Dios.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740000"/>
                </a:solidFill>
                <a:latin typeface="Footlight MT Light" panose="0204060206030A020304" pitchFamily="18" charset="0"/>
              </a:rPr>
              <a:t>Implica responsabilizarse y comprometerse con un proyecto de vida y misión para buscar juntos la voluntad de Dios.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740000"/>
                </a:solidFill>
                <a:latin typeface="Footlight MT Light" panose="0204060206030A020304" pitchFamily="18" charset="0"/>
              </a:rPr>
              <a:t>El servicio de la autoridad y la obediencia es un “tándem.”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740000"/>
                </a:solidFill>
                <a:latin typeface="Footlight MT Light" panose="0204060206030A020304" pitchFamily="18" charset="0"/>
              </a:rPr>
              <a:t>¡Pedaleamos juntos en obediencia a la Voluntad de Dios!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740000"/>
                </a:solidFill>
                <a:latin typeface="Footlight MT Light" panose="0204060206030A020304" pitchFamily="18" charset="0"/>
              </a:rPr>
              <a:t>Es… ¡libertad en acción!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A241642C-CB49-4AA1-9EAD-3BCEA280B5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t="7030" b="5696"/>
          <a:stretch>
            <a:fillRect/>
          </a:stretch>
        </p:blipFill>
        <p:spPr>
          <a:xfrm>
            <a:off x="5453148" y="0"/>
            <a:ext cx="6738853" cy="5165558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2C50832-0B36-43C5-98EC-4CD165D7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solidFill>
                  <a:srgbClr val="740000"/>
                </a:solidFill>
                <a:latin typeface="Goudy Stout" panose="0202090407030B020401" pitchFamily="18" charset="0"/>
              </a:rPr>
              <a:t>OBEDIENCIA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679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26"/>
    </mc:Choice>
    <mc:Fallback xmlns="">
      <p:transition spd="slow" advTm="59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C9214AA-7CAA-486F-B94C-0576CD3DC11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46164" y="3429000"/>
            <a:ext cx="2636520" cy="526312"/>
          </a:xfrm>
        </p:spPr>
        <p:txBody>
          <a:bodyPr rtlCol="0">
            <a:normAutofit fontScale="85000" lnSpcReduction="10000"/>
          </a:bodyPr>
          <a:lstStyle/>
          <a:p>
            <a:pPr marL="0" indent="0">
              <a:buNone/>
            </a:pPr>
            <a:r>
              <a:rPr lang="es-ES" sz="2400" dirty="0"/>
              <a:t>Riesgos y dificultades</a:t>
            </a:r>
            <a:endParaRPr lang="ru-RU" sz="240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1F78032-7158-4F74-BDAC-C1E06036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70E458-E7C2-4395-B75D-476A174CEE45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9D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9D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310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66"/>
    </mc:Choice>
    <mc:Fallback xmlns="">
      <p:transition spd="slow" advTm="16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686" y="226291"/>
            <a:ext cx="6013199" cy="1325563"/>
          </a:xfrm>
        </p:spPr>
        <p:txBody>
          <a:bodyPr rtlCol="0"/>
          <a:lstStyle/>
          <a:p>
            <a:pPr rtl="0"/>
            <a:r>
              <a:rPr lang="es-ES" dirty="0">
                <a:latin typeface="Ink Free" panose="03080402000500000000" pitchFamily="66" charset="0"/>
              </a:rPr>
              <a:t>Actitudes  para asumir la vida en comunidad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518" y="1401128"/>
            <a:ext cx="5499852" cy="5306146"/>
          </a:xfrm>
        </p:spPr>
        <p:txBody>
          <a:bodyPr wrap="square" rtlCol="0">
            <a:noAutofit/>
          </a:bodyPr>
          <a:lstStyle/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Acogerla como un Don.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Sin Ella, ¡no podemos crecer como personas, ni como religiosos!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Sentirse miembro responsable de la misión común.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Vivir el gozo de la fraternidad.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Asombrarse ante lo bueno de los Hermanos/Hermanas.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Aceptar a cada uno tal cual es. Con mirada de fe. 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endParaRPr lang="es-ES" sz="2800" dirty="0">
              <a:solidFill>
                <a:schemeClr val="accent5">
                  <a:lumMod val="75000"/>
                </a:schemeClr>
              </a:solidFill>
              <a:latin typeface="Footlight MT Light" panose="0204060206030A020304" pitchFamily="18" charset="0"/>
            </a:endParaRPr>
          </a:p>
          <a:p>
            <a:pPr marL="0" indent="0" rtl="0">
              <a:buNone/>
            </a:pPr>
            <a:endParaRPr lang="es-ES" dirty="0">
              <a:latin typeface="Footlight MT Light" panose="0204060206030A020304" pitchFamily="18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 rot="5400000">
            <a:off x="5983704" y="1203161"/>
            <a:ext cx="4908885" cy="4010524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864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595"/>
    </mc:Choice>
    <mc:Fallback xmlns="">
      <p:transition spd="slow" advTm="61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44" y="-42195"/>
            <a:ext cx="6013199" cy="1325563"/>
          </a:xfrm>
        </p:spPr>
        <p:txBody>
          <a:bodyPr rtlCol="0"/>
          <a:lstStyle/>
          <a:p>
            <a:pPr rtl="0"/>
            <a:r>
              <a:rPr lang="es-ES" dirty="0">
                <a:latin typeface="Ink Free" panose="03080402000500000000" pitchFamily="66" charset="0"/>
              </a:rPr>
              <a:t>Pero… ¡ESO no es fácil!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54" y="996110"/>
            <a:ext cx="6157578" cy="5719599"/>
          </a:xfrm>
        </p:spPr>
        <p:txBody>
          <a:bodyPr wrap="square" rtlCol="0">
            <a:noAutofit/>
          </a:bodyPr>
          <a:lstStyle/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Por supuesto. ¿Quién te ha dicho que iba a ser fácil?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Pero, ¡es apasionante!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Cada dificultad es una OPORTUNIDAD para crecer.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TODOS somos diferentes.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Esta es nuestra riqueza y nuestra cruz.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Hay que acompasar los diversos puntos de vista, los ritmos vitales, las diferencias de edad, formación, cultura, temperamento, etc.</a:t>
            </a:r>
          </a:p>
          <a:p>
            <a:pPr marL="514350" indent="-514350" rtl="0">
              <a:spcAft>
                <a:spcPts val="600"/>
              </a:spcAft>
              <a:buFont typeface="+mj-lt"/>
              <a:buAutoNum type="arabicPeriod"/>
            </a:pPr>
            <a:endParaRPr lang="es-ES" sz="2800" dirty="0">
              <a:solidFill>
                <a:schemeClr val="accent5">
                  <a:lumMod val="75000"/>
                </a:schemeClr>
              </a:solidFill>
              <a:latin typeface="Footlight MT Light" panose="0204060206030A020304" pitchFamily="18" charset="0"/>
            </a:endParaRPr>
          </a:p>
          <a:p>
            <a:pPr marL="0" indent="0" rtl="0">
              <a:buNone/>
            </a:pPr>
            <a:endParaRPr lang="es-ES" dirty="0">
              <a:latin typeface="Footlight MT Light" panose="0204060206030A020304" pitchFamily="18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110000"/>
                    </a14:imgEffect>
                  </a14:imgLayer>
                </a14:imgProps>
              </a:ext>
            </a:extLst>
          </a:blip>
          <a:srcRect l="1556" r="779"/>
          <a:stretch/>
        </p:blipFill>
        <p:spPr>
          <a:xfrm>
            <a:off x="6408822" y="818273"/>
            <a:ext cx="4026568" cy="4876800"/>
          </a:xfrm>
          <a:prstGeom prst="ellipse">
            <a:avLst/>
          </a:prstGeom>
          <a:ln>
            <a:noFill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848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59"/>
    </mc:Choice>
    <mc:Fallback xmlns="">
      <p:transition spd="slow" advTm="62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t="-15000" r="-14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 descr="elemento decorativo">
            <a:extLst>
              <a:ext uri="{FF2B5EF4-FFF2-40B4-BE49-F238E27FC236}">
                <a16:creationId xmlns:a16="http://schemas.microsoft.com/office/drawing/2014/main" xmlns="" id="{6C3DF05D-FBDD-4A74-AA17-0E4851074D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 bwMode="black">
          <a:xfrm>
            <a:off x="0" y="2425641"/>
            <a:ext cx="2571750" cy="435466"/>
          </a:xfrm>
          <a:prstGeom prst="roundRect">
            <a:avLst>
              <a:gd name="adj" fmla="val 50000"/>
            </a:avLst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33FCE194-C2FC-4B54-9C2D-F4826B48854C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5282" y="-509680"/>
            <a:ext cx="5838825" cy="6456912"/>
          </a:xfrm>
        </p:spPr>
        <p:txBody>
          <a:bodyPr rtlCol="0">
            <a:normAutofit/>
          </a:bodyPr>
          <a:lstStyle/>
          <a:p>
            <a:pPr lvl="0" rtl="0">
              <a:spcBef>
                <a:spcPts val="1000"/>
              </a:spcBef>
            </a:pPr>
            <a:r>
              <a:rPr lang="es-ES" sz="5400" b="1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¡OTRO</a:t>
            </a:r>
            <a:r>
              <a:rPr lang="es-ES" sz="7200" b="1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7200" b="1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54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EJEMPLO...</a:t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40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DE VIDA</a:t>
            </a:r>
            <a:br>
              <a:rPr lang="es-ES" sz="40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40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comunitaria!</a:t>
            </a: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40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endParaRPr lang="es-E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2B7AFEC3-E86C-4B2A-BE47-329CFE3C3B5C}"/>
              </a:ext>
            </a:extLst>
          </p:cNvPr>
          <p:cNvSpPr txBox="1">
            <a:spLocks/>
          </p:cNvSpPr>
          <p:nvPr/>
        </p:nvSpPr>
        <p:spPr>
          <a:xfrm>
            <a:off x="2716128" y="424750"/>
            <a:ext cx="8708812" cy="5943582"/>
          </a:xfrm>
          <a:prstGeom prst="rect">
            <a:avLst/>
          </a:prstGeom>
        </p:spPr>
        <p:txBody>
          <a:bodyPr vert="horz" wrap="square" lIns="0" tIns="0" rIns="0" bIns="0" numCol="2" spcCol="216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s-ES" sz="2000" b="1" dirty="0">
                <a:latin typeface="Papyrus" panose="03070502060502030205" pitchFamily="66" charset="0"/>
              </a:rPr>
              <a:t>«Una abadía es como una orquesta, porque en ella hay de todo: violines que tocan armónicamente, instrumentos de metal que suenan de vez en cuando, el saxofón, y en una esquina el niño que sostiene el triángulo, que nadie sabe para qué sirve. </a:t>
            </a:r>
          </a:p>
          <a:p>
            <a:pPr marL="0" lvl="0" indent="0">
              <a:buNone/>
            </a:pPr>
            <a:r>
              <a:rPr lang="es-ES" sz="2000" b="1" dirty="0">
                <a:latin typeface="Papyrus" panose="03070502060502030205" pitchFamily="66" charset="0"/>
              </a:rPr>
              <a:t>En una abadía los hay dormilones, gruñones, puntuales, perezosos; los hay que se pasan de píos, gente que a todo se adapta y personas complacientes de quienes todos abusan; los hay que todo lo arreglan, entusiastas ingenuos, simples, incluso simpáticos, deprimidos; hay también monjes con problemas que necesitan que alguien se ocupe de ellos y se sirven de los más variados pretextos para ir a Pablo y a Santiago “para comunicarse”, como ahora suele decirse. Está el gruñón que es servicial al máximo; el que nunca protesta y el que siempre se está quejando de que nunca se le pide ayuda; el que se ha agenciado un trabajo que el abad tolera para evitar lo peor, pero que no aporta nada a la comunidad; el cantor novel, que tiene una voz estupenda, pero que deja entrever una potencia poco controlada....; el lento incorregible, el explosivo que se enfada de golpe y enseguida se arrepiente; el que busca pelea; el incomprendido; el que se indigna por todo lo que se sale de la norma y lo manifiesta sin rubor, poniéndose así también él fuera de la norma; el que con buenas intenciones secuestra un utensilio común o un libro común “para uso personal”; el desordenado que nunca pone nada en su sitio...»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apyrus" panose="03070502060502030205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AEC41BF6-9AA4-4A81-B45B-109E3D5F7413}"/>
              </a:ext>
            </a:extLst>
          </p:cNvPr>
          <p:cNvSpPr txBox="1"/>
          <p:nvPr/>
        </p:nvSpPr>
        <p:spPr>
          <a:xfrm>
            <a:off x="7279080" y="5814614"/>
            <a:ext cx="4349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latin typeface="Calibri"/>
              </a:rPr>
              <a:t>(De la carta a L. </a:t>
            </a:r>
            <a:r>
              <a:rPr lang="es-ES" i="1" dirty="0" err="1">
                <a:latin typeface="Calibri"/>
              </a:rPr>
              <a:t>Moulin</a:t>
            </a:r>
            <a:r>
              <a:rPr lang="es-ES" i="1" dirty="0">
                <a:latin typeface="Calibri"/>
              </a:rPr>
              <a:t>, autor de La vita </a:t>
            </a:r>
            <a:r>
              <a:rPr lang="es-ES" i="1" dirty="0" err="1">
                <a:latin typeface="Calibri"/>
              </a:rPr>
              <a:t>quotidiana</a:t>
            </a:r>
            <a:r>
              <a:rPr lang="es-ES" i="1" dirty="0">
                <a:latin typeface="Calibri"/>
              </a:rPr>
              <a:t> </a:t>
            </a:r>
            <a:r>
              <a:rPr lang="es-ES" i="1" dirty="0" err="1">
                <a:latin typeface="Calibri"/>
              </a:rPr>
              <a:t>dei</a:t>
            </a:r>
            <a:r>
              <a:rPr lang="es-ES" i="1" dirty="0">
                <a:latin typeface="Calibri"/>
              </a:rPr>
              <a:t> </a:t>
            </a:r>
            <a:r>
              <a:rPr lang="es-ES" i="1" dirty="0" err="1">
                <a:latin typeface="Calibri"/>
              </a:rPr>
              <a:t>monaci</a:t>
            </a:r>
            <a:r>
              <a:rPr lang="es-ES" i="1" dirty="0">
                <a:latin typeface="Calibri"/>
              </a:rPr>
              <a:t> nel medioevo.)</a:t>
            </a:r>
            <a:endParaRPr lang="es-ES" dirty="0"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347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239"/>
    </mc:Choice>
    <mc:Fallback xmlns="">
      <p:transition spd="slow" advTm="162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54" y="-249341"/>
            <a:ext cx="10240293" cy="1325563"/>
          </a:xfrm>
        </p:spPr>
        <p:txBody>
          <a:bodyPr rtlCol="0"/>
          <a:lstStyle/>
          <a:p>
            <a:pPr rtl="0"/>
            <a:r>
              <a:rPr lang="es-ES" dirty="0">
                <a:latin typeface="Ink Free" panose="03080402000500000000" pitchFamily="66" charset="0"/>
              </a:rPr>
              <a:t>Ya ves, se trata de un delicado equilibrio…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54" y="996111"/>
            <a:ext cx="5580062" cy="5646996"/>
          </a:xfrm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Entre el reconocimiento y afirmación de cada persona y el sentido de pertenencia a la Comunidad.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Entre el cuidado de la Comunidad como familia y la apertura de la Comunidad que es por y para la misión.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Todos participamos de los beneficios y todos nos comprometemos con las cargas. 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Pero, el equilibrio es posible porque ¡el punto de apoyo es Jesucristo!</a:t>
            </a:r>
          </a:p>
          <a:p>
            <a:endParaRPr lang="es-ES" dirty="0">
              <a:latin typeface="Footlight MT Light" panose="0204060206030A020304" pitchFamily="18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1011" t="16330" r="629" b="2350"/>
          <a:stretch/>
        </p:blipFill>
        <p:spPr>
          <a:xfrm>
            <a:off x="5983706" y="746084"/>
            <a:ext cx="4812632" cy="4957010"/>
          </a:xfrm>
          <a:prstGeom prst="ellipse">
            <a:avLst/>
          </a:prstGeom>
          <a:ln>
            <a:noFill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691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23"/>
    </mc:Choice>
    <mc:Fallback xmlns="">
      <p:transition spd="slow" advTm="561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1691AED-2EE0-4D72-8BFE-844E0570BD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4F3C943-8758-45FD-8E29-BCC48D6E15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3721D1B9-51AA-40EE-9092-6BE696B3A0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0" t="-1" b="29189"/>
          <a:stretch/>
        </p:blipFill>
        <p:spPr>
          <a:xfrm>
            <a:off x="-1" y="743611"/>
            <a:ext cx="5888043" cy="6114390"/>
          </a:xfrm>
          <a:prstGeom prst="rect">
            <a:avLst/>
          </a:prstGeom>
        </p:spPr>
      </p:pic>
      <p:sp>
        <p:nvSpPr>
          <p:cNvPr id="8" name="Rectángulo 7" descr="Máscara de pincelada">
            <a:extLst>
              <a:ext uri="{FF2B5EF4-FFF2-40B4-BE49-F238E27FC236}">
                <a16:creationId xmlns:a16="http://schemas.microsoft.com/office/drawing/2014/main" xmlns="" id="{0FDA97CF-BBA5-4F1A-9318-642AACA3F576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blipFill>
            <a:blip r:embed="rId4"/>
            <a:stretch>
              <a:fillRect l="-22" r="-22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FCEDD4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5E1B28E-EB0F-4023-87EA-CF839160E5A9}"/>
              </a:ext>
            </a:extLst>
          </p:cNvPr>
          <p:cNvSpPr txBox="1"/>
          <p:nvPr/>
        </p:nvSpPr>
        <p:spPr>
          <a:xfrm>
            <a:off x="5463015" y="682387"/>
            <a:ext cx="662129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i="1" dirty="0">
                <a:solidFill>
                  <a:srgbClr val="9D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¿Cómo saber</a:t>
            </a:r>
          </a:p>
          <a:p>
            <a:pPr algn="ctr"/>
            <a:r>
              <a:rPr lang="es-ES" sz="4000" i="1" dirty="0">
                <a:solidFill>
                  <a:srgbClr val="9D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si yo "valgo" </a:t>
            </a:r>
          </a:p>
          <a:p>
            <a:pPr algn="ctr"/>
            <a:r>
              <a:rPr lang="es-ES" sz="4000" i="1" dirty="0">
                <a:solidFill>
                  <a:srgbClr val="9D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para la vida de comunidad, </a:t>
            </a:r>
          </a:p>
          <a:p>
            <a:pPr algn="ctr"/>
            <a:r>
              <a:rPr lang="es-ES" sz="4000" i="1" dirty="0">
                <a:solidFill>
                  <a:srgbClr val="9D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tal como la entiende</a:t>
            </a:r>
          </a:p>
          <a:p>
            <a:pPr algn="ctr"/>
            <a:r>
              <a:rPr lang="es-ES" sz="4000" i="1" dirty="0">
                <a:solidFill>
                  <a:srgbClr val="9D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la Vida Religiosa?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xmlns="" id="{EBDD33EA-0578-4251-9A44-7FABA556BEE9}"/>
              </a:ext>
            </a:extLst>
          </p:cNvPr>
          <p:cNvCxnSpPr/>
          <p:nvPr/>
        </p:nvCxnSpPr>
        <p:spPr>
          <a:xfrm>
            <a:off x="7961256" y="4070720"/>
            <a:ext cx="1812757" cy="0"/>
          </a:xfrm>
          <a:prstGeom prst="line">
            <a:avLst/>
          </a:prstGeom>
          <a:noFill/>
          <a:ln w="6350" cap="flat" cmpd="sng" algn="ctr">
            <a:solidFill>
              <a:srgbClr val="8D6347"/>
            </a:solidFill>
            <a:prstDash val="solid"/>
            <a:miter lim="800000"/>
          </a:ln>
          <a:effectLst/>
        </p:spPr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E55D2A88-B741-4030-BA52-E36B7A031D0A}"/>
              </a:ext>
            </a:extLst>
          </p:cNvPr>
          <p:cNvSpPr txBox="1">
            <a:spLocks/>
          </p:cNvSpPr>
          <p:nvPr/>
        </p:nvSpPr>
        <p:spPr>
          <a:xfrm>
            <a:off x="7366293" y="4288955"/>
            <a:ext cx="3002681" cy="52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sz="2400" dirty="0">
                <a:solidFill>
                  <a:srgbClr val="8D6347"/>
                </a:solidFill>
                <a:latin typeface="Segoe UI"/>
              </a:rPr>
              <a:t>Pistas</a:t>
            </a:r>
            <a:endParaRPr lang="ru-RU" sz="2400" dirty="0">
              <a:solidFill>
                <a:srgbClr val="8D6347"/>
              </a:solidFill>
              <a:latin typeface="Segoe U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933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7"/>
    </mc:Choice>
    <mc:Fallback xmlns="">
      <p:transition spd="slow" advTm="163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55" y="-249341"/>
            <a:ext cx="10232272" cy="1837509"/>
          </a:xfrm>
        </p:spPr>
        <p:txBody>
          <a:bodyPr rtlCol="0"/>
          <a:lstStyle/>
          <a:p>
            <a:pPr rtl="0"/>
            <a:r>
              <a:rPr lang="es-ES" dirty="0">
                <a:latin typeface="Ink Free" panose="03080402000500000000" pitchFamily="66" charset="0"/>
              </a:rPr>
              <a:t>Partiendo del fundamento: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54" y="996111"/>
            <a:ext cx="5676314" cy="5646996"/>
          </a:xfrm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La Comunidad religiosa se basa en la llamada personal que cada uno de los miembros ha recibido por puro Don y Gracia del Señor Resucitado.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Uno puede tener grandes dotes para trabajar en equipo y no haber sido llamado para vivir en comunidad.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Es el Señor quien nos elige a nosotros y nos asocia a la misión de anunciar el Reino. 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No entramos en la Vida Religiosa por propia iniciativa.</a:t>
            </a:r>
          </a:p>
          <a:p>
            <a:pPr marL="0" indent="0">
              <a:buNone/>
            </a:pPr>
            <a:endParaRPr lang="es-ES" dirty="0">
              <a:latin typeface="Footlight MT Light" panose="0204060206030A020304" pitchFamily="18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3769" t="11232" r="3548" b="30074"/>
          <a:stretch/>
        </p:blipFill>
        <p:spPr>
          <a:xfrm>
            <a:off x="5983705" y="813792"/>
            <a:ext cx="4700337" cy="4929282"/>
          </a:xfrm>
          <a:prstGeom prst="ellipse">
            <a:avLst/>
          </a:prstGeom>
          <a:ln>
            <a:noFill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327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95"/>
    </mc:Choice>
    <mc:Fallback xmlns="">
      <p:transition spd="slow" advTm="571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55" y="-249341"/>
            <a:ext cx="10232272" cy="1837509"/>
          </a:xfrm>
        </p:spPr>
        <p:txBody>
          <a:bodyPr rtlCol="0"/>
          <a:lstStyle/>
          <a:p>
            <a:pPr rtl="0"/>
            <a:r>
              <a:rPr lang="es-ES" dirty="0">
                <a:latin typeface="Ink Free" panose="03080402000500000000" pitchFamily="66" charset="0"/>
              </a:rPr>
              <a:t>Abordamos ahora los “indicios”: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328" y="1211004"/>
            <a:ext cx="5580062" cy="5646996"/>
          </a:xfrm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A todo </a:t>
            </a:r>
            <a:r>
              <a:rPr lang="es-ES" sz="2800" dirty="0" err="1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vocacionado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se le pide apertura y docilidad al Espíritu.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Convencimiento de que el seguimiento de Jesús es inseparable de una comunidad en que vivirlo.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Capacidad para aceptar y reconocer el actuar de Dios a través de las mediaciones humanas.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Capacidad de adaptación a unas “reglas de juego”…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Vivir las relaciones interpersonales desde la complementariedad. </a:t>
            </a:r>
          </a:p>
          <a:p>
            <a:pPr marL="0" indent="0">
              <a:buNone/>
            </a:pPr>
            <a:endParaRPr lang="es-ES" dirty="0">
              <a:latin typeface="Footlight MT Light" panose="0204060206030A020304" pitchFamily="18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1011" t="16330" r="629" b="2350"/>
          <a:stretch>
            <a:fillRect/>
          </a:stretch>
        </p:blipFill>
        <p:spPr>
          <a:xfrm>
            <a:off x="5967663" y="746084"/>
            <a:ext cx="4973053" cy="4957010"/>
          </a:xfrm>
          <a:prstGeom prst="ellipse">
            <a:avLst/>
          </a:prstGeom>
          <a:ln>
            <a:noFill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12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32"/>
    </mc:Choice>
    <mc:Fallback xmlns="">
      <p:transition spd="slow" advTm="60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202" y="808743"/>
            <a:ext cx="5580062" cy="5646996"/>
          </a:xfrm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San Benito nos ofrece unas orientaciones muy concretas para saber si alguien está llamado a la vida monástica, vida fuertemente comunitaria. Dice:</a:t>
            </a:r>
          </a:p>
          <a:p>
            <a:pPr>
              <a:spcAft>
                <a:spcPts val="600"/>
              </a:spcAft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“Si de veras busca a Dios.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  Si es solícito: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  para la Obra de Dios,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  la obediencia,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  y si sabe sobrellevar las contrariedades del día a día.”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			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(RB 58, 7)</a:t>
            </a:r>
            <a:endParaRPr lang="es-ES" sz="1800" dirty="0">
              <a:latin typeface="Footlight MT Light" panose="0204060206030A020304" pitchFamily="18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162" t="-971" r="-162" b="971"/>
          <a:stretch/>
        </p:blipFill>
        <p:spPr>
          <a:xfrm>
            <a:off x="6071936" y="681916"/>
            <a:ext cx="4957010" cy="4957010"/>
          </a:xfrm>
          <a:prstGeom prst="ellipse">
            <a:avLst/>
          </a:prstGeom>
          <a:ln>
            <a:noFill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934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83"/>
    </mc:Choice>
    <mc:Fallback xmlns="">
      <p:transition spd="slow" advTm="40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91B32C0-5E61-447F-9557-57AF415D6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202" y="808743"/>
            <a:ext cx="5580062" cy="5205691"/>
          </a:xfrm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Además, los votos benedictinos, que están en los orígenes de la Vida Consagrada son:</a:t>
            </a:r>
            <a:endParaRPr lang="es-ES" sz="2800" dirty="0">
              <a:solidFill>
                <a:schemeClr val="accent5">
                  <a:lumMod val="75000"/>
                </a:schemeClr>
              </a:solidFill>
              <a:latin typeface="Footlight MT Light" panose="0204060206030A020304" pitchFamily="18" charset="0"/>
            </a:endParaRP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s-ES" sz="2800" b="1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Estabilidad</a:t>
            </a: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</a:t>
            </a: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en la familia monástica,  </a:t>
            </a:r>
            <a:endParaRPr lang="es-ES" sz="2800" dirty="0" smtClean="0">
              <a:solidFill>
                <a:schemeClr val="accent5">
                  <a:lumMod val="75000"/>
                </a:schemeClr>
              </a:solidFill>
              <a:latin typeface="Footlight MT Light" panose="0204060206030A020304" pitchFamily="18" charset="0"/>
            </a:endParaRP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s-ES" sz="2800" b="1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Conversión </a:t>
            </a:r>
            <a:r>
              <a:rPr lang="es-ES" sz="2800" b="1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de </a:t>
            </a:r>
            <a:r>
              <a:rPr lang="es-ES" sz="2800" b="1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costumbres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,</a:t>
            </a: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</a:t>
            </a: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tendiendo a la santidad cada día mediante la fuerza de la </a:t>
            </a: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ternura (castidad) y el desprendimiento (pobreza),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s-ES" sz="2800" b="1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O</a:t>
            </a:r>
            <a:r>
              <a:rPr lang="es-ES" sz="2800" b="1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bediencia</a:t>
            </a: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, libertad plena que asiente al plan de Dios. 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		</a:t>
            </a: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                 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	</a:t>
            </a: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                               </a:t>
            </a:r>
            <a:r>
              <a:rPr lang="es-ES" sz="20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(</a:t>
            </a:r>
            <a:r>
              <a:rPr lang="es-ES" sz="2000" dirty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RB 58</a:t>
            </a:r>
            <a:r>
              <a:rPr lang="es-ES" sz="2000" dirty="0" smtClean="0">
                <a:solidFill>
                  <a:schemeClr val="accent5">
                    <a:lumMod val="75000"/>
                  </a:schemeClr>
                </a:solidFill>
                <a:latin typeface="Footlight MT Light" panose="0204060206030A020304" pitchFamily="18" charset="0"/>
              </a:rPr>
              <a:t>, 17)</a:t>
            </a:r>
            <a:endParaRPr lang="es-ES" sz="1800" dirty="0">
              <a:latin typeface="Footlight MT Light" panose="0204060206030A020304" pitchFamily="18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3696" y="6455739"/>
            <a:ext cx="294460" cy="187367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xmlns="" id="{29305ED8-D39E-4A20-A7CB-7EC58B3E32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162" t="-971" r="-162" b="971"/>
          <a:stretch/>
        </p:blipFill>
        <p:spPr>
          <a:xfrm>
            <a:off x="6071936" y="681916"/>
            <a:ext cx="4957010" cy="4957010"/>
          </a:xfrm>
          <a:prstGeom prst="ellipse">
            <a:avLst/>
          </a:prstGeom>
          <a:ln>
            <a:noFill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942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83"/>
    </mc:Choice>
    <mc:Fallback xmlns="">
      <p:transition spd="slow" advTm="40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t="-15000" r="-14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 descr="elemento decorativo">
            <a:extLst>
              <a:ext uri="{FF2B5EF4-FFF2-40B4-BE49-F238E27FC236}">
                <a16:creationId xmlns:a16="http://schemas.microsoft.com/office/drawing/2014/main" xmlns="" id="{6C3DF05D-FBDD-4A74-AA17-0E4851074D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 bwMode="black">
          <a:xfrm>
            <a:off x="0" y="2922143"/>
            <a:ext cx="2571750" cy="435466"/>
          </a:xfrm>
          <a:prstGeom prst="roundRect">
            <a:avLst>
              <a:gd name="adj" fmla="val 50000"/>
            </a:avLst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33FCE194-C2FC-4B54-9C2D-F4826B48854C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0" y="-319133"/>
            <a:ext cx="5838825" cy="6456912"/>
          </a:xfrm>
        </p:spPr>
        <p:txBody>
          <a:bodyPr rtlCol="0">
            <a:normAutofit/>
          </a:bodyPr>
          <a:lstStyle/>
          <a:p>
            <a:pPr lvl="0" rtl="0">
              <a:spcBef>
                <a:spcPts val="1000"/>
              </a:spcBef>
            </a:pPr>
            <a:r>
              <a:rPr lang="es-ES" sz="5400" b="1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¡SAN          BENITO</a:t>
            </a:r>
            <a:br>
              <a:rPr lang="es-ES" sz="5400" b="1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7200" b="1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7200" b="1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nos da más pistas</a:t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40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DE VIDA</a:t>
            </a:r>
            <a:br>
              <a:rPr lang="es-ES" sz="40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40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comunitaria!</a:t>
            </a:r>
            <a: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br>
              <a:rPr lang="es-ES" sz="28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s-ES" sz="4000" i="1" dirty="0">
                <a:solidFill>
                  <a:prstClr val="white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endParaRPr lang="es-ES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xmlns="" id="{2B7AFEC3-E86C-4B2A-BE47-329CFE3C3B5C}"/>
              </a:ext>
            </a:extLst>
          </p:cNvPr>
          <p:cNvSpPr txBox="1">
            <a:spLocks/>
          </p:cNvSpPr>
          <p:nvPr/>
        </p:nvSpPr>
        <p:spPr>
          <a:xfrm>
            <a:off x="2774790" y="959520"/>
            <a:ext cx="8705851" cy="4612471"/>
          </a:xfrm>
          <a:prstGeom prst="rect">
            <a:avLst/>
          </a:prstGeom>
        </p:spPr>
        <p:txBody>
          <a:bodyPr vert="horz" wrap="square" lIns="0" tIns="0" rIns="0" bIns="0" numCol="2" spcCol="576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«Este es el celo que los monjes deben practicar con el amor más ardiente, es decir:  </a:t>
            </a:r>
          </a:p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Se anticiparán unos a otros en las señales de honor.  </a:t>
            </a:r>
          </a:p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Se tolerarán con suma paciencia sus debilidades tanto físicas como morales.</a:t>
            </a:r>
          </a:p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 Se emularán en obedecerse unos a otros. </a:t>
            </a:r>
          </a:p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Nadie buscará lo que juzgue útil para sí, sino, más bien, para los otros. </a:t>
            </a:r>
          </a:p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 Se entregarán desinteresadamente al amor fraterno. </a:t>
            </a:r>
          </a:p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Temerán a Dios con amor.  </a:t>
            </a:r>
          </a:p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Amarán a su abad con amor sincero y humilde. </a:t>
            </a:r>
          </a:p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Nada absolutamente antepondrán a Cristo, </a:t>
            </a:r>
          </a:p>
          <a:p>
            <a:pPr marL="0" lvl="0" indent="0">
              <a:buNone/>
            </a:pPr>
            <a:r>
              <a:rPr lang="es-ES" b="1" dirty="0">
                <a:latin typeface="Papyrus" panose="03070502060502030205" pitchFamily="66" charset="0"/>
              </a:rPr>
              <a:t>el cual nos lleve a todos juntos a la vida eterna. »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apyrus" panose="03070502060502030205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AEC41BF6-9AA4-4A81-B45B-109E3D5F7413}"/>
              </a:ext>
            </a:extLst>
          </p:cNvPr>
          <p:cNvSpPr txBox="1"/>
          <p:nvPr/>
        </p:nvSpPr>
        <p:spPr>
          <a:xfrm>
            <a:off x="8610575" y="5529148"/>
            <a:ext cx="4349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latin typeface="Calibri"/>
              </a:rPr>
              <a:t>(RB 72, 3-12)</a:t>
            </a:r>
            <a:endParaRPr lang="es-ES" dirty="0"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30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370"/>
    </mc:Choice>
    <mc:Fallback xmlns="">
      <p:transition spd="slow" advTm="83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FD906B5E-7BC0-44BC-956B-E0C1027570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426" t="-4291" r="19957" b="4291"/>
          <a:stretch/>
        </p:blipFill>
        <p:spPr>
          <a:xfrm flipH="1">
            <a:off x="-1" y="1041030"/>
            <a:ext cx="9167653" cy="4073236"/>
          </a:xfrm>
          <a:prstGeom prst="rect">
            <a:avLst/>
          </a:prstGeom>
        </p:spPr>
      </p:pic>
      <p:sp>
        <p:nvSpPr>
          <p:cNvPr id="4" name="Rectángulo 3" descr="Máscara de pincelada">
            <a:extLst>
              <a:ext uri="{FF2B5EF4-FFF2-40B4-BE49-F238E27FC236}">
                <a16:creationId xmlns:a16="http://schemas.microsoft.com/office/drawing/2014/main" xmlns="" id="{1CC1E5BB-1266-4335-A2E9-74276ED4789E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blipFill>
            <a:blip r:embed="rId4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xmlns="" id="{2879591A-D5DB-4E0D-9EA4-E8AE88188715}"/>
              </a:ext>
            </a:extLst>
          </p:cNvPr>
          <p:cNvSpPr txBox="1">
            <a:spLocks/>
          </p:cNvSpPr>
          <p:nvPr/>
        </p:nvSpPr>
        <p:spPr>
          <a:xfrm>
            <a:off x="5337614" y="214179"/>
            <a:ext cx="6507991" cy="601697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A50307"/>
                </a:solidFill>
                <a:effectLst/>
                <a:uLnTx/>
                <a:uFillTx/>
                <a:latin typeface="Eras Bold ITC" panose="020B0907030504020204" pitchFamily="34" charset="0"/>
              </a:rPr>
              <a:t>Comenzamos con Jesucristo,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es-ES" sz="2800" dirty="0">
                <a:solidFill>
                  <a:srgbClr val="A50307"/>
                </a:solidFill>
                <a:latin typeface="Eras Bold ITC" panose="020B0907030504020204" pitchFamily="34" charset="0"/>
              </a:rPr>
              <a:t>¡quedémonos con Él!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endParaRPr lang="es-ES" sz="2800" dirty="0">
              <a:solidFill>
                <a:srgbClr val="A50307"/>
              </a:solidFill>
              <a:latin typeface="Eras Bold ITC" panose="020B0907030504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es-ES" sz="2800" dirty="0">
                <a:solidFill>
                  <a:srgbClr val="A50307"/>
                </a:solidFill>
                <a:latin typeface="Dead Kansas" panose="02000000000000000000" pitchFamily="2" charset="0"/>
              </a:rPr>
              <a:t>Esto queda abierto,…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es-ES" sz="2800" dirty="0">
                <a:solidFill>
                  <a:srgbClr val="A50307"/>
                </a:solidFill>
                <a:latin typeface="Dead Kansas" panose="02000000000000000000" pitchFamily="2" charset="0"/>
              </a:rPr>
              <a:t>Necesariamente, abierto.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endParaRPr lang="es-ES" sz="2800" dirty="0">
              <a:solidFill>
                <a:srgbClr val="A50307"/>
              </a:solidFill>
              <a:latin typeface="Footlight MT Light" panose="0204060206030A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es-ES" sz="2800" dirty="0">
                <a:solidFill>
                  <a:srgbClr val="A50307"/>
                </a:solidFill>
                <a:latin typeface="Euphorigenic" panose="02000400000000000000" pitchFamily="2" charset="0"/>
              </a:rPr>
              <a:t>El siguiente paso es acercarse a una Comunidad Religiosa: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/>
              <a:defRPr/>
            </a:pPr>
            <a:r>
              <a:rPr lang="es-ES" sz="2800" dirty="0">
                <a:solidFill>
                  <a:srgbClr val="A50307"/>
                </a:solidFill>
                <a:latin typeface="Forte" panose="03060902040502070203" pitchFamily="66" charset="0"/>
              </a:rPr>
              <a:t>orar, dialogar,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/>
              <a:defRPr/>
            </a:pPr>
            <a:r>
              <a:rPr lang="es-ES" sz="2800" dirty="0">
                <a:solidFill>
                  <a:srgbClr val="A50307"/>
                </a:solidFill>
                <a:latin typeface="Forte" panose="03060902040502070203" pitchFamily="66" charset="0"/>
              </a:rPr>
              <a:t>dejarse acompañar y…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/>
              <a:defRPr/>
            </a:pPr>
            <a:endParaRPr lang="es-ES" sz="1800" dirty="0">
              <a:solidFill>
                <a:srgbClr val="A50307"/>
              </a:solidFill>
              <a:latin typeface="Forte" panose="03060902040502070203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es-ES" sz="2800" dirty="0">
                <a:solidFill>
                  <a:srgbClr val="A50307"/>
                </a:solidFill>
                <a:latin typeface="Engravers MT" panose="02090707080505020304" pitchFamily="18" charset="0"/>
              </a:rPr>
              <a:t>¡atreverse a vivir la fraternidad!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256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75"/>
    </mc:Choice>
    <mc:Fallback xmlns="">
      <p:transition spd="slow" advTm="39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6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7|3.8|7.5|11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6.7|7.8|10.1|6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5.8|7.6|14.4|19.4|26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6.8|7.2|6.3|9.7|20.8|14.4|8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7.9|5.2|11.9|10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12.2|15.7|15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1.8|17.1|8.6|9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5.4|9.3|9.1|7.4|9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8.9|6|7.3|6.5|7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26.7|118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11.4|12.7|11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15.8|13|11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9.9|10.8|12|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4.8|2.1|2.4|2.6|9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4.8|2.1|2.4|2.6|9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9.2|6.5|9.5|6.8|8.8|7|5.1|7|5.6|6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7.3|7.7|7.9"/>
</p:tagLst>
</file>

<file path=ppt/theme/theme1.xml><?xml version="1.0" encoding="utf-8"?>
<a:theme xmlns:a="http://schemas.openxmlformats.org/drawingml/2006/main" name="Tema de Offic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efaul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_30478131_TF44965766" id="{EDF495DA-D7D6-44BA-8623-7E4052DF7E30}" vid="{5B0B2260-B288-4542-A71B-98C2CAD21F04}"/>
    </a:ext>
  </a:extLst>
</a:theme>
</file>

<file path=ppt/theme/theme2.xml><?xml version="1.0" encoding="utf-8"?>
<a:theme xmlns:a="http://schemas.openxmlformats.org/drawingml/2006/main" name="1_Tema de Office">
  <a:themeElements>
    <a:clrScheme name="Custom 18">
      <a:dk1>
        <a:srgbClr val="9D0000"/>
      </a:dk1>
      <a:lt1>
        <a:srgbClr val="FCEDD4"/>
      </a:lt1>
      <a:dk2>
        <a:srgbClr val="8D6347"/>
      </a:dk2>
      <a:lt2>
        <a:srgbClr val="FFF0D7"/>
      </a:lt2>
      <a:accent1>
        <a:srgbClr val="8D6347"/>
      </a:accent1>
      <a:accent2>
        <a:srgbClr val="FF0000"/>
      </a:accent2>
      <a:accent3>
        <a:srgbClr val="00AEEF"/>
      </a:accent3>
      <a:accent4>
        <a:srgbClr val="577423"/>
      </a:accent4>
      <a:accent5>
        <a:srgbClr val="36748D"/>
      </a:accent5>
      <a:accent6>
        <a:srgbClr val="60370F"/>
      </a:accent6>
      <a:hlink>
        <a:srgbClr val="9C0000"/>
      </a:hlink>
      <a:folHlink>
        <a:srgbClr val="9C0000"/>
      </a:folHlink>
    </a:clrScheme>
    <a:fontScheme name="Custom 5">
      <a:majorFont>
        <a:latin typeface="Adobe Garamond Pro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6E7"/>
        </a:solidFill>
        <a:ln>
          <a:solidFill>
            <a:srgbClr val="8D6347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_19716762_TF16411246.potx" id="{17700922-FE49-4A70-975E-90630FEE4303}" vid="{5B0A6250-7DD7-443B-BCC0-372EF138486D}"/>
    </a:ext>
  </a:extLst>
</a:theme>
</file>

<file path=ppt/theme/theme3.xml><?xml version="1.0" encoding="utf-8"?>
<a:theme xmlns:a="http://schemas.openxmlformats.org/drawingml/2006/main" name="2_Tema de Office">
  <a:themeElements>
    <a:clrScheme name="Custom 18">
      <a:dk1>
        <a:srgbClr val="9D0000"/>
      </a:dk1>
      <a:lt1>
        <a:srgbClr val="FCEDD4"/>
      </a:lt1>
      <a:dk2>
        <a:srgbClr val="8D6347"/>
      </a:dk2>
      <a:lt2>
        <a:srgbClr val="FFF0D7"/>
      </a:lt2>
      <a:accent1>
        <a:srgbClr val="8D6347"/>
      </a:accent1>
      <a:accent2>
        <a:srgbClr val="FF0000"/>
      </a:accent2>
      <a:accent3>
        <a:srgbClr val="00AEEF"/>
      </a:accent3>
      <a:accent4>
        <a:srgbClr val="577423"/>
      </a:accent4>
      <a:accent5>
        <a:srgbClr val="36748D"/>
      </a:accent5>
      <a:accent6>
        <a:srgbClr val="60370F"/>
      </a:accent6>
      <a:hlink>
        <a:srgbClr val="9C0000"/>
      </a:hlink>
      <a:folHlink>
        <a:srgbClr val="9C0000"/>
      </a:folHlink>
    </a:clrScheme>
    <a:fontScheme name="Custom 5">
      <a:majorFont>
        <a:latin typeface="Adobe Garamond Pro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6E7"/>
        </a:solidFill>
        <a:ln>
          <a:solidFill>
            <a:srgbClr val="8D6347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_19716762_TF16411246.potx" id="{17700922-FE49-4A70-975E-90630FEE4303}" vid="{5B0A6250-7DD7-443B-BCC0-372EF138486D}"/>
    </a:ext>
  </a:extLst>
</a:theme>
</file>

<file path=ppt/theme/theme4.xml><?xml version="1.0" encoding="utf-8"?>
<a:theme xmlns:a="http://schemas.openxmlformats.org/drawingml/2006/main" name="3_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0740551_TF34076243.potx" id="{977D2875-E9AF-458F-B77C-918C75242287}" vid="{91DE2D4D-04C6-4BFC-8CDC-047F47C7387D}"/>
    </a:ext>
  </a:extLst>
</a:theme>
</file>

<file path=ppt/theme/theme5.xml><?xml version="1.0" encoding="utf-8"?>
<a:theme xmlns:a="http://schemas.openxmlformats.org/drawingml/2006/main" name="4_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0740551_TF34076243.potx" id="{977D2875-E9AF-458F-B77C-918C75242287}" vid="{91DE2D4D-04C6-4BFC-8CDC-047F47C7387D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C874B1-538B-48E0-BA9B-E279870ECD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2FBB4B-3FE0-412B-9FCE-52E8043DCDF2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sharepoint/v3"/>
    <ds:schemaRef ds:uri="6dc4bcd6-49db-4c07-9060-8acfc67cef9f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fb0879af-3eba-417a-a55a-ffe6dcd6ca7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FC68837-E9B7-43EE-9CFC-0A757A8110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Citas de inspiración</Template>
  <TotalTime>0</TotalTime>
  <Words>1597</Words>
  <Application>Microsoft Office PowerPoint</Application>
  <PresentationFormat>Personalizado</PresentationFormat>
  <Paragraphs>167</Paragraphs>
  <Slides>25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Tema de Office</vt:lpstr>
      <vt:lpstr>1_Tema de Office</vt:lpstr>
      <vt:lpstr>2_Tema de Office</vt:lpstr>
      <vt:lpstr>3_Tema de Office</vt:lpstr>
      <vt:lpstr>4_Tema de Office</vt:lpstr>
      <vt:lpstr>                 Don, tarea y misión…  </vt:lpstr>
      <vt:lpstr>¿Comunidad religiosa?   </vt:lpstr>
      <vt:lpstr>La comunidad religiosa es    DON DEL ESPÍRITU.    </vt:lpstr>
      <vt:lpstr>La comunidad religiosa es    COMUNIÓN    de vida, de bienes y de caminos. </vt:lpstr>
      <vt:lpstr>La comunidad religiosa es    MISIÓN    </vt:lpstr>
      <vt:lpstr>Presentación de PowerPoint</vt:lpstr>
      <vt:lpstr>VIVIMOS EN COMUNIDAD PORQUE…</vt:lpstr>
      <vt:lpstr>VIVIMOS EN COMUNIDAD Para…</vt:lpstr>
      <vt:lpstr>¡UN     EJEMPLO,    POR  FAVOR! </vt:lpstr>
      <vt:lpstr>Y…¿por  qué los votos evangélicos?</vt:lpstr>
      <vt:lpstr>cASTIDAD</vt:lpstr>
      <vt:lpstr>POBREZA</vt:lpstr>
      <vt:lpstr>OBEDIENCIA</vt:lpstr>
      <vt:lpstr>Presentación de PowerPoint</vt:lpstr>
      <vt:lpstr>Actitudes  para asumir la vida en comunidad</vt:lpstr>
      <vt:lpstr>Pero… ¡ESO no es fácil!</vt:lpstr>
      <vt:lpstr>¡OTRO     EJEMPLO...  DE VIDA comunitaria!   </vt:lpstr>
      <vt:lpstr>Ya ves, se trata de un delicado equilibrio…</vt:lpstr>
      <vt:lpstr>Presentación de PowerPoint</vt:lpstr>
      <vt:lpstr>Partiendo del fundamento:</vt:lpstr>
      <vt:lpstr>Abordamos ahora los “indicios”:</vt:lpstr>
      <vt:lpstr>Presentación de PowerPoint</vt:lpstr>
      <vt:lpstr>Presentación de PowerPoint</vt:lpstr>
      <vt:lpstr>¡SAN          BENITO  nos da más pistas  DE VIDA comunitaria!  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2019-06-04T10:08:43Z</dcterms:created>
  <dcterms:modified xsi:type="dcterms:W3CDTF">2022-07-31T09:38:15Z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